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9.jpg" ContentType="image/jpeg"/>
  <Override PartName="/ppt/media/image18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91" r:id="rId5"/>
    <p:sldId id="266" r:id="rId6"/>
    <p:sldId id="277" r:id="rId7"/>
    <p:sldId id="289" r:id="rId8"/>
    <p:sldId id="267" r:id="rId9"/>
    <p:sldId id="281" r:id="rId1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12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64EED-6D36-4472-BED6-8237AC163142}" type="datetimeFigureOut">
              <a:rPr lang="en-GB" smtClean="0"/>
              <a:t>06/02/2025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CC29-B1AA-4C25-BB15-098BA433C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6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3CC29-B1AA-4C25-BB15-098BA433CB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6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4766"/>
            <a:ext cx="9144000" cy="57132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2602865"/>
          </a:xfrm>
          <a:custGeom>
            <a:avLst/>
            <a:gdLst/>
            <a:ahLst/>
            <a:cxnLst/>
            <a:rect l="l" t="t" r="r" b="b"/>
            <a:pathLst>
              <a:path w="9144000" h="2602865">
                <a:moveTo>
                  <a:pt x="9144000" y="0"/>
                </a:moveTo>
                <a:lnTo>
                  <a:pt x="0" y="0"/>
                </a:lnTo>
                <a:lnTo>
                  <a:pt x="0" y="2602639"/>
                </a:lnTo>
                <a:lnTo>
                  <a:pt x="9144000" y="2060012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6354" y="278638"/>
            <a:ext cx="6639559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0771" y="6352794"/>
            <a:ext cx="1362455" cy="1790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18" y="273812"/>
            <a:ext cx="3378835" cy="2305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yagerschooltravel.com/about-us/our-accreditation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tours/new-year-school-trip/" TargetMode="External"/><Relationship Id="rId2" Type="http://schemas.openxmlformats.org/officeDocument/2006/relationships/hyperlink" Target="https://www.voyagerschooltravel.com/school-trips-to-france/pari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91000">
              <a:schemeClr val="tx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kiing in the snow&#10;&#10;Description automatically generated">
            <a:extLst>
              <a:ext uri="{FF2B5EF4-FFF2-40B4-BE49-F238E27FC236}">
                <a16:creationId xmlns:a16="http://schemas.microsoft.com/office/drawing/2014/main" id="{120906AA-90AC-798B-BB02-E57ECDB0F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220"/>
            <a:ext cx="9144000" cy="5225143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97A3CD3C-E090-D184-405D-2722772EB538}"/>
              </a:ext>
            </a:extLst>
          </p:cNvPr>
          <p:cNvSpPr/>
          <p:nvPr/>
        </p:nvSpPr>
        <p:spPr>
          <a:xfrm>
            <a:off x="-14748" y="-76200"/>
            <a:ext cx="9158748" cy="3124200"/>
          </a:xfrm>
          <a:custGeom>
            <a:avLst/>
            <a:gdLst/>
            <a:ahLst/>
            <a:cxnLst/>
            <a:rect l="l" t="t" r="r" b="b"/>
            <a:pathLst>
              <a:path w="9144000" h="2602865">
                <a:moveTo>
                  <a:pt x="9144000" y="0"/>
                </a:moveTo>
                <a:lnTo>
                  <a:pt x="0" y="0"/>
                </a:lnTo>
                <a:lnTo>
                  <a:pt x="0" y="2602639"/>
                </a:lnTo>
                <a:lnTo>
                  <a:pt x="9144000" y="2060012"/>
                </a:lnTo>
                <a:lnTo>
                  <a:pt x="914400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91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" name="object 2"/>
          <p:cNvSpPr txBox="1"/>
          <p:nvPr/>
        </p:nvSpPr>
        <p:spPr>
          <a:xfrm>
            <a:off x="452038" y="1516540"/>
            <a:ext cx="824483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/>
            <a:r>
              <a:rPr lang="en-GB" sz="2000" b="1" dirty="0">
                <a:solidFill>
                  <a:srgbClr val="FFFFFF"/>
                </a:solidFill>
                <a:latin typeface="Arial"/>
                <a:cs typeface="Arial"/>
              </a:rPr>
              <a:t>Winter Seasonal Special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580" y="2030220"/>
            <a:ext cx="212064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lang="en-US" sz="2000" spc="-2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Date</a:t>
            </a:r>
            <a:r>
              <a:rPr lang="en-US" sz="2000" spc="-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9986" y="193101"/>
            <a:ext cx="979170" cy="978408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CD7F6149-7307-F2E1-C28C-1A945C824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41" y="193101"/>
            <a:ext cx="73282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</a:rPr>
              <a:t>Your trip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</a:rPr>
              <a:t>the Opal Coast of France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91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606446"/>
            <a:ext cx="2943860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400" spc="-40" dirty="0"/>
              <a:t>You’re</a:t>
            </a:r>
            <a:r>
              <a:rPr sz="4400" spc="-254" dirty="0"/>
              <a:t> </a:t>
            </a:r>
            <a:r>
              <a:rPr sz="4400" spc="-25" dirty="0"/>
              <a:t>in</a:t>
            </a:r>
            <a:endParaRPr sz="4400" dirty="0"/>
          </a:p>
          <a:p>
            <a:pPr marL="12700">
              <a:lnSpc>
                <a:spcPts val="4750"/>
              </a:lnSpc>
            </a:pPr>
            <a:r>
              <a:rPr sz="4400" dirty="0"/>
              <a:t>safe</a:t>
            </a:r>
            <a:r>
              <a:rPr sz="4400" spc="-100" dirty="0"/>
              <a:t> </a:t>
            </a:r>
            <a:r>
              <a:rPr sz="4400" spc="-10" dirty="0"/>
              <a:t>hands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474218" y="2089404"/>
            <a:ext cx="3286125" cy="3293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child’s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met.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14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"/>
              <a:tabLst>
                <a:tab pos="297815" algn="l"/>
              </a:tabLst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ABTA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ATOL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ABTOT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endParaRPr sz="14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Forum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(STF)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 dirty="0">
              <a:latin typeface="Arial"/>
              <a:cs typeface="Arial"/>
            </a:endParaRPr>
          </a:p>
          <a:p>
            <a:pPr marL="298450" marR="436245" indent="-285750">
              <a:lnSpc>
                <a:spcPct val="15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(LOtC)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Badge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AAIAC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Adventuremark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4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1629155"/>
            <a:ext cx="1360169" cy="46923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4550" y="553212"/>
            <a:ext cx="1535429" cy="71704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E53FAD8-BAE3-B06C-B8A4-F6C2BC1461B9}"/>
              </a:ext>
            </a:extLst>
          </p:cNvPr>
          <p:cNvGrpSpPr/>
          <p:nvPr/>
        </p:nvGrpSpPr>
        <p:grpSpPr>
          <a:xfrm>
            <a:off x="1066800" y="5878707"/>
            <a:ext cx="3069651" cy="762455"/>
            <a:chOff x="1066800" y="5878707"/>
            <a:chExt cx="3069651" cy="762455"/>
          </a:xfrm>
        </p:grpSpPr>
        <p:pic>
          <p:nvPicPr>
            <p:cNvPr id="9" name="Graphic 8" descr="Internet with solid fill">
              <a:extLst>
                <a:ext uri="{FF2B5EF4-FFF2-40B4-BE49-F238E27FC236}">
                  <a16:creationId xmlns:a16="http://schemas.microsoft.com/office/drawing/2014/main" id="{27B51D54-7E39-D510-C046-3A8E97634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7A8A53-AFB1-7670-9788-7365ABD338B2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/>
            </a:gs>
            <a:gs pos="91000">
              <a:schemeClr val="tx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use with snow on the ground&#10;&#10;Description automatically generated">
            <a:extLst>
              <a:ext uri="{FF2B5EF4-FFF2-40B4-BE49-F238E27FC236}">
                <a16:creationId xmlns:a16="http://schemas.microsoft.com/office/drawing/2014/main" id="{01412556-5F1D-8E33-4FDB-F6069E11D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9" r="11784"/>
          <a:stretch/>
        </p:blipFill>
        <p:spPr>
          <a:xfrm>
            <a:off x="4212591" y="-45916"/>
            <a:ext cx="4931410" cy="694983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4212590" cy="69342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91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2621" y="-152400"/>
            <a:ext cx="3378835" cy="3032369"/>
          </a:xfrm>
          <a:prstGeom prst="rect">
            <a:avLst/>
          </a:prstGeom>
        </p:spPr>
        <p:txBody>
          <a:bodyPr vert="horz" wrap="square" lIns="0" tIns="1357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Welcome to the Moulin Centre</a:t>
            </a:r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466578" y="3124200"/>
            <a:ext cx="293941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7810" algn="just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Moulin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aux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Draps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meet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instructor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settled</a:t>
            </a:r>
            <a:r>
              <a:rPr lang="en-US" sz="14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acres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peaceful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green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fields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plenty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wander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safely.</a:t>
            </a:r>
            <a:r>
              <a:rPr lang="en-US" sz="14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term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time,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exclusively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meaning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few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distractions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lang="en-US" sz="14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/>
            </a:gs>
            <a:gs pos="91000">
              <a:schemeClr val="tx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DB572-C4C7-4251-D207-2581A120D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52A05D32-A19F-0E6F-B346-EAC876760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685" y="-379899"/>
            <a:ext cx="3746012" cy="2478371"/>
          </a:xfrm>
          <a:prstGeom prst="rect">
            <a:avLst/>
          </a:prstGeom>
        </p:spPr>
        <p:txBody>
          <a:bodyPr vert="horz" wrap="square" lIns="0" tIns="1357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What’s included in your trip</a:t>
            </a:r>
            <a:endParaRPr spc="-25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F2216B6-93FB-5BD9-C8CB-F3EDC625E7FD}"/>
              </a:ext>
            </a:extLst>
          </p:cNvPr>
          <p:cNvSpPr txBox="1"/>
          <p:nvPr/>
        </p:nvSpPr>
        <p:spPr>
          <a:xfrm>
            <a:off x="419685" y="2297707"/>
            <a:ext cx="3911235" cy="35875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257810" indent="-285750" algn="l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Mouth-watering tour of a French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chocolaterie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98450" marR="257810" indent="-285750" algn="l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Seasonal evening activities with your instructor</a:t>
            </a:r>
          </a:p>
          <a:p>
            <a:pPr marL="298450" marR="257810" indent="-285750" algn="l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2-Hour ski lesson on real snow slopes at Ice Mountain in Belgium</a:t>
            </a:r>
          </a:p>
          <a:p>
            <a:pPr marL="298450" marR="257810" indent="-285750" algn="l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Biscuiterie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tour &amp; shortbread tasting</a:t>
            </a:r>
          </a:p>
          <a:p>
            <a:pPr marL="298450" marR="257810" indent="-285750" algn="l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Visit a local French 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boulangerie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98450" marR="257810" indent="-285750" algn="l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Hypermarket stop to grab French goodies &amp; souvenirs</a:t>
            </a:r>
          </a:p>
          <a:p>
            <a:pPr marL="298450" marR="257810" indent="-285750" algn="l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Travel home and arrive back at school</a:t>
            </a:r>
          </a:p>
          <a:p>
            <a:pPr marL="298450" marR="257810" indent="-285750" algn="l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257810" algn="l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A great way for your new year group to bond and provide a confidence-boosting school trip.</a:t>
            </a:r>
          </a:p>
          <a:p>
            <a:pPr marL="298450" marR="257810" indent="-285750" algn="l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257810" algn="l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A5FA2E-3B06-014F-9E24-B007F75BAB55}"/>
              </a:ext>
            </a:extLst>
          </p:cNvPr>
          <p:cNvSpPr/>
          <p:nvPr/>
        </p:nvSpPr>
        <p:spPr>
          <a:xfrm>
            <a:off x="4554794" y="0"/>
            <a:ext cx="4648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tray of chocolates with labels&#10;&#10;Description automatically generated">
            <a:extLst>
              <a:ext uri="{FF2B5EF4-FFF2-40B4-BE49-F238E27FC236}">
                <a16:creationId xmlns:a16="http://schemas.microsoft.com/office/drawing/2014/main" id="{0C7D74BA-FDCA-FD25-3B9A-E9795F025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25" y="1"/>
            <a:ext cx="2333689" cy="1752600"/>
          </a:xfrm>
          <a:prstGeom prst="rect">
            <a:avLst/>
          </a:prstGeom>
        </p:spPr>
      </p:pic>
      <p:pic>
        <p:nvPicPr>
          <p:cNvPr id="13" name="Picture 12" descr="A person with colorful lights&#10;&#10;Description automatically generated">
            <a:extLst>
              <a:ext uri="{FF2B5EF4-FFF2-40B4-BE49-F238E27FC236}">
                <a16:creationId xmlns:a16="http://schemas.microsoft.com/office/drawing/2014/main" id="{E38B72E5-F474-28AB-B334-F6958E64C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r="7978"/>
          <a:stretch/>
        </p:blipFill>
        <p:spPr>
          <a:xfrm>
            <a:off x="6859270" y="-43050"/>
            <a:ext cx="2352610" cy="1804675"/>
          </a:xfrm>
          <a:prstGeom prst="rect">
            <a:avLst/>
          </a:prstGeom>
        </p:spPr>
      </p:pic>
      <p:pic>
        <p:nvPicPr>
          <p:cNvPr id="15" name="Picture 14" descr="A stack of cookies on a table&#10;&#10;Description automatically generated">
            <a:extLst>
              <a:ext uri="{FF2B5EF4-FFF2-40B4-BE49-F238E27FC236}">
                <a16:creationId xmlns:a16="http://schemas.microsoft.com/office/drawing/2014/main" id="{637958B3-1AC6-21E0-202C-D7190F20AA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88" y="1748497"/>
            <a:ext cx="2474122" cy="1489776"/>
          </a:xfrm>
          <a:prstGeom prst="rect">
            <a:avLst/>
          </a:prstGeom>
        </p:spPr>
      </p:pic>
      <p:pic>
        <p:nvPicPr>
          <p:cNvPr id="19" name="Picture 18" descr="A group of people skiing in a ski resort&#10;&#10;Description automatically generated">
            <a:extLst>
              <a:ext uri="{FF2B5EF4-FFF2-40B4-BE49-F238E27FC236}">
                <a16:creationId xmlns:a16="http://schemas.microsoft.com/office/drawing/2014/main" id="{EE0CF6F9-474D-089C-CA51-CBD991522D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2512" r="3333" b="17846"/>
          <a:stretch/>
        </p:blipFill>
        <p:spPr>
          <a:xfrm>
            <a:off x="6770688" y="3229249"/>
            <a:ext cx="2568217" cy="1724438"/>
          </a:xfrm>
          <a:prstGeom prst="rect">
            <a:avLst/>
          </a:prstGeom>
        </p:spPr>
      </p:pic>
      <p:pic>
        <p:nvPicPr>
          <p:cNvPr id="21" name="Picture 20" descr="A glass mug with a drink and candy cane&#10;&#10;Description automatically generated">
            <a:extLst>
              <a:ext uri="{FF2B5EF4-FFF2-40B4-BE49-F238E27FC236}">
                <a16:creationId xmlns:a16="http://schemas.microsoft.com/office/drawing/2014/main" id="{CC41DA0E-AC97-A414-F3F4-65516E02F2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4965101"/>
            <a:ext cx="2861906" cy="1902109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14DEE383-41F0-4D3F-BC7B-77A44693CBDA}"/>
              </a:ext>
            </a:extLst>
          </p:cNvPr>
          <p:cNvPicPr/>
          <p:nvPr/>
        </p:nvPicPr>
        <p:blipFill>
          <a:blip r:embed="rId7" cstate="print"/>
          <a:srcRect b="11337"/>
          <a:stretch/>
        </p:blipFill>
        <p:spPr>
          <a:xfrm>
            <a:off x="4553124" y="5070231"/>
            <a:ext cx="1923875" cy="1787769"/>
          </a:xfrm>
          <a:prstGeom prst="rect">
            <a:avLst/>
          </a:prstGeom>
        </p:spPr>
      </p:pic>
      <p:pic>
        <p:nvPicPr>
          <p:cNvPr id="17" name="Picture 16" descr="A close-up of a sparkler&#10;&#10;Description automatically generated">
            <a:extLst>
              <a:ext uri="{FF2B5EF4-FFF2-40B4-BE49-F238E27FC236}">
                <a16:creationId xmlns:a16="http://schemas.microsoft.com/office/drawing/2014/main" id="{C549386B-6EDB-2885-51BC-9D2A7D7259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95" y="1747664"/>
            <a:ext cx="2220844" cy="33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2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91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401280"/>
            <a:ext cx="3378835" cy="1931297"/>
          </a:xfrm>
          <a:prstGeom prst="rect">
            <a:avLst/>
          </a:prstGeom>
        </p:spPr>
        <p:txBody>
          <a:bodyPr vert="horz" wrap="square" lIns="0" tIns="1023619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Chocolate </a:t>
            </a:r>
            <a:r>
              <a:rPr lang="en-US" spc="-10" dirty="0"/>
              <a:t>factory</a:t>
            </a: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99740" cy="1963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a local chocolate factory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world’s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popular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lang="en-US" sz="1400" spc="-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 dirty="0">
              <a:latin typeface="Arial"/>
              <a:cs typeface="Arial"/>
            </a:endParaRPr>
          </a:p>
          <a:p>
            <a:pPr marL="12700" marR="45085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guided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workshop,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melting,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moulding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coating,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offered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chance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taste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yourself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tack of cookies on a table&#10;&#10;Description automatically generated">
            <a:extLst>
              <a:ext uri="{FF2B5EF4-FFF2-40B4-BE49-F238E27FC236}">
                <a16:creationId xmlns:a16="http://schemas.microsoft.com/office/drawing/2014/main" id="{CAE1DFC2-9866-CE1B-4AC1-E4ECDCD9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1"/>
          <a:stretch/>
        </p:blipFill>
        <p:spPr>
          <a:xfrm>
            <a:off x="4196124" y="0"/>
            <a:ext cx="4947876" cy="68621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-7374"/>
            <a:ext cx="4212590" cy="6941574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91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423977"/>
            <a:ext cx="2159635" cy="101694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lang="en-US" spc="-10" dirty="0"/>
              <a:t>Biscuit factory</a:t>
            </a: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474218" y="2667000"/>
            <a:ext cx="3008630" cy="2179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265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chemeClr val="bg1"/>
                </a:solidFill>
              </a:rPr>
              <a:t>Step inside a traditional French biscuit factory and discover the secrets behind some of France’s most beloved sweet treats. </a:t>
            </a:r>
          </a:p>
          <a:p>
            <a:pPr marL="12700" marR="88265">
              <a:lnSpc>
                <a:spcPct val="100000"/>
              </a:lnSpc>
              <a:spcBef>
                <a:spcPts val="95"/>
              </a:spcBef>
            </a:pP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Learn about the baking process and enjoy the irresistible aroma of freshly baked goods. Of course, no visit would be complete without a shortbread tasting session.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988FB508-6ACA-57F8-0067-59BDEDDAE3A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91000">
              <a:schemeClr val="tx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C4CA7A-FCCB-B82B-FE1C-D5E7B9828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kiing in a ski resort&#10;&#10;Description automatically generated">
            <a:extLst>
              <a:ext uri="{FF2B5EF4-FFF2-40B4-BE49-F238E27FC236}">
                <a16:creationId xmlns:a16="http://schemas.microsoft.com/office/drawing/2014/main" id="{B36D5C93-5505-A4BE-0ACF-2E881C9D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4" r="13110"/>
          <a:stretch/>
        </p:blipFill>
        <p:spPr>
          <a:xfrm>
            <a:off x="4212590" y="0"/>
            <a:ext cx="4931410" cy="703122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43BCEFF9-E7D6-9D9C-7B51-CCF9B5CDE90F}"/>
              </a:ext>
            </a:extLst>
          </p:cNvPr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65EF0D24-353C-4355-F8F9-564DD2DB8A17}"/>
              </a:ext>
            </a:extLst>
          </p:cNvPr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85C25458-706F-C541-15BA-E4177B50EFD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11DEC0F-F2ED-A15A-F484-29C393C8788F}"/>
                </a:ext>
              </a:extLst>
            </p:cNvPr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91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4ECECF95-D1D0-E4D2-4E2C-7AD2782F64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6877" y="749808"/>
            <a:ext cx="3378835" cy="1482456"/>
          </a:xfrm>
          <a:prstGeom prst="rect">
            <a:avLst/>
          </a:prstGeom>
        </p:spPr>
        <p:txBody>
          <a:bodyPr vert="horz" wrap="square" lIns="0" tIns="1023619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lang="en-US" spc="-10" dirty="0"/>
              <a:t>Ski lesson</a:t>
            </a:r>
            <a:endParaRPr spc="-10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48E4200-6997-01FA-6EC3-4D07D33CE20D}"/>
              </a:ext>
            </a:extLst>
          </p:cNvPr>
          <p:cNvSpPr txBox="1"/>
          <p:nvPr/>
        </p:nvSpPr>
        <p:spPr>
          <a:xfrm>
            <a:off x="416876" y="2504239"/>
            <a:ext cx="3164523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the thrill of skiing on real snow at Ice Mountain in Belgium!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a two-hour ski lesson led by expert instructors, perfect for all skill levels. Put your new skills to the test as you enjoy the slopes in a fun and supportive environment. 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4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91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764473"/>
            <a:ext cx="3185176" cy="568104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Local bakery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67000"/>
            <a:ext cx="2851150" cy="1963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bakery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“Boulangerie”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demonstration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a hands-on croissant making session under the expert guidance of a master baker, you’ll learn the secrets behind crafting the perfect buttery, flaky pastry. </a:t>
            </a:r>
          </a:p>
          <a:p>
            <a:pPr marL="12700">
              <a:lnSpc>
                <a:spcPct val="100000"/>
              </a:lnSpc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801A48-25CD-DF08-5167-9FC7127D8AE8}"/>
              </a:ext>
            </a:extLst>
          </p:cNvPr>
          <p:cNvSpPr/>
          <p:nvPr/>
        </p:nvSpPr>
        <p:spPr>
          <a:xfrm>
            <a:off x="-76200" y="0"/>
            <a:ext cx="9296400" cy="6934200"/>
          </a:xfrm>
          <a:prstGeom prst="rect">
            <a:avLst/>
          </a:prstGeom>
          <a:gradFill>
            <a:gsLst>
              <a:gs pos="0">
                <a:schemeClr val="tx2"/>
              </a:gs>
              <a:gs pos="91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ject 2"/>
          <p:cNvSpPr txBox="1"/>
          <p:nvPr/>
        </p:nvSpPr>
        <p:spPr>
          <a:xfrm>
            <a:off x="4248403" y="6077458"/>
            <a:ext cx="6483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0255" y="2934767"/>
            <a:ext cx="5561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France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waiting</a:t>
            </a:r>
            <a:r>
              <a:rPr spc="-40" dirty="0"/>
              <a:t> </a:t>
            </a:r>
            <a:r>
              <a:rPr dirty="0"/>
              <a:t>for</a:t>
            </a:r>
            <a:r>
              <a:rPr spc="-20" dirty="0"/>
              <a:t> you!</a:t>
            </a: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8D0FD127-509C-5269-71B3-6D861AFDCC78}"/>
              </a:ext>
            </a:extLst>
          </p:cNvPr>
          <p:cNvSpPr txBox="1"/>
          <p:nvPr/>
        </p:nvSpPr>
        <p:spPr>
          <a:xfrm>
            <a:off x="2417926" y="5562600"/>
            <a:ext cx="4305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3"/>
              </a:rPr>
              <a:t>Click here for more information about the trip!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9" name="Picture 18" descr="A white square with blue and grey text&#10;&#10;Description automatically generated">
            <a:extLst>
              <a:ext uri="{FF2B5EF4-FFF2-40B4-BE49-F238E27FC236}">
                <a16:creationId xmlns:a16="http://schemas.microsoft.com/office/drawing/2014/main" id="{E912B834-1AF1-6423-5C3F-46D6CD00C7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96" y="4364285"/>
            <a:ext cx="956846" cy="956846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09E7E40-A59E-3E53-5943-D5AA7AFBA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8750" r="9167" b="38750"/>
          <a:stretch/>
        </p:blipFill>
        <p:spPr>
          <a:xfrm>
            <a:off x="4024169" y="6384092"/>
            <a:ext cx="1114138" cy="2025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On-screen Show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Wingdings</vt:lpstr>
      <vt:lpstr>Office Theme</vt:lpstr>
      <vt:lpstr>PowerPoint Presentation</vt:lpstr>
      <vt:lpstr>You’re in safe hands</vt:lpstr>
      <vt:lpstr>Welcome to the Moulin Centre</vt:lpstr>
      <vt:lpstr>What’s included in your trip</vt:lpstr>
      <vt:lpstr>Chocolate factory</vt:lpstr>
      <vt:lpstr>Biscuit factory</vt:lpstr>
      <vt:lpstr>Ski lesson</vt:lpstr>
      <vt:lpstr>Local bakery</vt:lpstr>
      <vt:lpstr>France is waiting for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Opal Coast</dc:title>
  <dc:creator>Voyager School Travel;Sam Taylor (Digital Marketing Assistant)</dc:creator>
  <cp:lastModifiedBy>Emma Heasman</cp:lastModifiedBy>
  <cp:revision>25</cp:revision>
  <dcterms:created xsi:type="dcterms:W3CDTF">2024-04-03T09:54:09Z</dcterms:created>
  <dcterms:modified xsi:type="dcterms:W3CDTF">2025-02-06T14:44:21Z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MicrosoftÂ® PowerPointÂ® 2019</vt:lpwstr>
  </property>
  <property fmtid="{D5CDD505-2E9C-101B-9397-08002B2CF9AE}" pid="4" name="LastSaved">
    <vt:filetime>2024-04-03T00:00:00Z</vt:filetime>
  </property>
  <property fmtid="{D5CDD505-2E9C-101B-9397-08002B2CF9AE}" pid="5" name="Producer">
    <vt:lpwstr>Adobe PDF Services</vt:lpwstr>
  </property>
</Properties>
</file>