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417" r:id="rId20"/>
    <p:sldId id="274" r:id="rId21"/>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384"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F0C44957-8EB4-471E-83F5-0D94783D95AA}" type="datetimeFigureOut">
              <a:rPr lang="en-GB" smtClean="0"/>
              <a:t>13/05/2025</a:t>
            </a:fld>
            <a:endParaRPr lang="en-GB"/>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1867169-675F-45FC-A297-105FE4EFB285}" type="slidenum">
              <a:rPr lang="en-GB" smtClean="0"/>
              <a:t>‹#›</a:t>
            </a:fld>
            <a:endParaRPr lang="en-GB"/>
          </a:p>
        </p:txBody>
      </p:sp>
    </p:spTree>
    <p:extLst>
      <p:ext uri="{BB962C8B-B14F-4D97-AF65-F5344CB8AC3E}">
        <p14:creationId xmlns:p14="http://schemas.microsoft.com/office/powerpoint/2010/main" val="3908393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44880-F833-8C4A-D4E3-A99EC247FCE2}"/>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F33ABA20-2323-B481-99DC-A5915D143C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B32ABB28-C946-0AFF-1AF9-AE1D81B812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5604" name="Slide Number Placeholder 3">
            <a:extLst>
              <a:ext uri="{FF2B5EF4-FFF2-40B4-BE49-F238E27FC236}">
                <a16:creationId xmlns:a16="http://schemas.microsoft.com/office/drawing/2014/main" id="{07750B1B-5E1E-F83D-7645-E786693A1F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20DC59B-98B8-4E07-81F6-587950E7B3B7}" type="slidenum">
              <a:rPr lang="en-GB" altLang="en-US" smtClean="0">
                <a:solidFill>
                  <a:srgbClr val="000000"/>
                </a:solidFill>
                <a:latin typeface="Arial" charset="0"/>
              </a:rPr>
              <a:pPr eaLnBrk="1" hangingPunct="1">
                <a:spcBef>
                  <a:spcPct val="0"/>
                </a:spcBef>
              </a:pPr>
              <a:t>19</a:t>
            </a:fld>
            <a:endParaRPr lang="en-GB" altLang="en-US">
              <a:solidFill>
                <a:srgbClr val="000000"/>
              </a:solidFill>
              <a:latin typeface="Arial" charset="0"/>
            </a:endParaRPr>
          </a:p>
        </p:txBody>
      </p:sp>
    </p:spTree>
    <p:extLst>
      <p:ext uri="{BB962C8B-B14F-4D97-AF65-F5344CB8AC3E}">
        <p14:creationId xmlns:p14="http://schemas.microsoft.com/office/powerpoint/2010/main" val="437353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3600" b="1" i="0">
                <a:solidFill>
                  <a:schemeClr val="bg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sz="half" idx="2"/>
          </p:nvPr>
        </p:nvSpPr>
        <p:spPr>
          <a:xfrm>
            <a:off x="474218" y="2089404"/>
            <a:ext cx="3253740" cy="3613150"/>
          </a:xfrm>
          <a:prstGeom prst="rect">
            <a:avLst/>
          </a:prstGeom>
        </p:spPr>
        <p:txBody>
          <a:bodyPr wrap="square" lIns="0" tIns="0" rIns="0" bIns="0">
            <a:spAutoFit/>
          </a:bodyPr>
          <a:lstStyle>
            <a:lvl1pPr>
              <a:defRPr sz="1400" b="1" i="0">
                <a:solidFill>
                  <a:schemeClr val="bg1"/>
                </a:solidFill>
                <a:latin typeface="Arial"/>
                <a:cs typeface="Arial"/>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email">
            <a:extLst>
              <a:ext uri="{28A0092B-C50C-407E-A947-70E740481C1C}">
                <a14:useLocalDpi xmlns:a14="http://schemas.microsoft.com/office/drawing/2010/main"/>
              </a:ext>
            </a:extLst>
          </a:blip>
          <a:stretch>
            <a:fillRect/>
          </a:stretch>
        </p:blipFill>
        <p:spPr>
          <a:xfrm>
            <a:off x="0" y="1472946"/>
            <a:ext cx="9144000" cy="5385054"/>
          </a:xfrm>
          <a:prstGeom prst="rect">
            <a:avLst/>
          </a:prstGeom>
        </p:spPr>
      </p:pic>
      <p:sp>
        <p:nvSpPr>
          <p:cNvPr id="17" name="bg object 17"/>
          <p:cNvSpPr/>
          <p:nvPr/>
        </p:nvSpPr>
        <p:spPr>
          <a:xfrm>
            <a:off x="0" y="0"/>
            <a:ext cx="9144000" cy="2253615"/>
          </a:xfrm>
          <a:custGeom>
            <a:avLst/>
            <a:gdLst/>
            <a:ahLst/>
            <a:cxnLst/>
            <a:rect l="l" t="t" r="r" b="b"/>
            <a:pathLst>
              <a:path w="9144000" h="2253615">
                <a:moveTo>
                  <a:pt x="9144000" y="0"/>
                </a:moveTo>
                <a:lnTo>
                  <a:pt x="0" y="0"/>
                </a:lnTo>
                <a:lnTo>
                  <a:pt x="0" y="2253216"/>
                </a:lnTo>
                <a:lnTo>
                  <a:pt x="9144000" y="1588177"/>
                </a:lnTo>
                <a:lnTo>
                  <a:pt x="9144000" y="0"/>
                </a:lnTo>
                <a:close/>
              </a:path>
            </a:pathLst>
          </a:custGeom>
          <a:solidFill>
            <a:srgbClr val="1291D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001506" y="0"/>
            <a:ext cx="142875" cy="1371600"/>
          </a:xfrm>
          <a:custGeom>
            <a:avLst/>
            <a:gdLst/>
            <a:ahLst/>
            <a:cxnLst/>
            <a:rect l="l" t="t" r="r" b="b"/>
            <a:pathLst>
              <a:path w="142875" h="1371600">
                <a:moveTo>
                  <a:pt x="142494" y="0"/>
                </a:moveTo>
                <a:lnTo>
                  <a:pt x="0" y="0"/>
                </a:lnTo>
                <a:lnTo>
                  <a:pt x="0" y="1371600"/>
                </a:lnTo>
                <a:lnTo>
                  <a:pt x="142494" y="1371600"/>
                </a:lnTo>
                <a:lnTo>
                  <a:pt x="142494" y="0"/>
                </a:lnTo>
                <a:close/>
              </a:path>
            </a:pathLst>
          </a:custGeom>
          <a:solidFill>
            <a:srgbClr val="0086AC"/>
          </a:solidFill>
        </p:spPr>
        <p:txBody>
          <a:bodyPr wrap="square" lIns="0" tIns="0" rIns="0" bIns="0" rtlCol="0"/>
          <a:lstStyle/>
          <a:p>
            <a:endParaRPr/>
          </a:p>
        </p:txBody>
      </p:sp>
      <p:sp>
        <p:nvSpPr>
          <p:cNvPr id="17" name="bg object 17"/>
          <p:cNvSpPr/>
          <p:nvPr/>
        </p:nvSpPr>
        <p:spPr>
          <a:xfrm>
            <a:off x="9001506" y="1371600"/>
            <a:ext cx="142875" cy="5486400"/>
          </a:xfrm>
          <a:custGeom>
            <a:avLst/>
            <a:gdLst/>
            <a:ahLst/>
            <a:cxnLst/>
            <a:rect l="l" t="t" r="r" b="b"/>
            <a:pathLst>
              <a:path w="142875" h="5486400">
                <a:moveTo>
                  <a:pt x="142494" y="0"/>
                </a:moveTo>
                <a:lnTo>
                  <a:pt x="0" y="0"/>
                </a:lnTo>
                <a:lnTo>
                  <a:pt x="0" y="5486400"/>
                </a:lnTo>
                <a:lnTo>
                  <a:pt x="142494" y="5486400"/>
                </a:lnTo>
                <a:lnTo>
                  <a:pt x="142494" y="0"/>
                </a:lnTo>
                <a:close/>
              </a:path>
            </a:pathLst>
          </a:custGeom>
          <a:solidFill>
            <a:srgbClr val="566462"/>
          </a:solidFill>
        </p:spPr>
        <p:txBody>
          <a:bodyPr wrap="square" lIns="0" tIns="0" rIns="0" bIns="0" rtlCol="0"/>
          <a:lstStyle/>
          <a:p>
            <a:endParaRPr/>
          </a:p>
        </p:txBody>
      </p:sp>
      <p:sp>
        <p:nvSpPr>
          <p:cNvPr id="2" name="Holder 2"/>
          <p:cNvSpPr>
            <a:spLocks noGrp="1"/>
          </p:cNvSpPr>
          <p:nvPr>
            <p:ph type="title"/>
          </p:nvPr>
        </p:nvSpPr>
        <p:spPr>
          <a:xfrm>
            <a:off x="474218" y="1179321"/>
            <a:ext cx="2744470" cy="1013460"/>
          </a:xfrm>
          <a:prstGeom prst="rect">
            <a:avLst/>
          </a:prstGeom>
        </p:spPr>
        <p:txBody>
          <a:bodyPr wrap="square" lIns="0" tIns="0" rIns="0" bIns="0">
            <a:spAutoFit/>
          </a:bodyPr>
          <a:lstStyle>
            <a:lvl1pPr>
              <a:defRPr sz="3600" b="1" i="0">
                <a:solidFill>
                  <a:schemeClr val="bg1"/>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5/13/2025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hyperlink" Target="https://www.voyagerschooltravel.com/tours/chateau-de-la-baudonniere-french-language-immersion-school-trip/" TargetMode="External"/><Relationship Id="rId5" Type="http://schemas.openxmlformats.org/officeDocument/2006/relationships/hyperlink" Target="https://www.voyagerschooltravel.com/school-trips-to-france/paris/"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hyperlink" Target="https://www.voyagerschooltravel.com/about-us/our-accreditation/" TargetMode="External"/><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Y6fGfk7H_5k" TargetMode="External"/><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2336" y="464058"/>
            <a:ext cx="5920105" cy="955040"/>
          </a:xfrm>
          <a:prstGeom prst="rect">
            <a:avLst/>
          </a:prstGeom>
        </p:spPr>
        <p:txBody>
          <a:bodyPr vert="horz" wrap="square" lIns="0" tIns="12700" rIns="0" bIns="0" rtlCol="0">
            <a:spAutoFit/>
          </a:bodyPr>
          <a:lstStyle/>
          <a:p>
            <a:pPr marL="12700">
              <a:lnSpc>
                <a:spcPts val="3660"/>
              </a:lnSpc>
              <a:spcBef>
                <a:spcPts val="100"/>
              </a:spcBef>
            </a:pPr>
            <a:r>
              <a:rPr spc="-30" dirty="0"/>
              <a:t>Your</a:t>
            </a:r>
            <a:r>
              <a:rPr spc="-140" dirty="0"/>
              <a:t> </a:t>
            </a:r>
            <a:r>
              <a:rPr dirty="0"/>
              <a:t>trip</a:t>
            </a:r>
            <a:r>
              <a:rPr spc="-140" dirty="0"/>
              <a:t> </a:t>
            </a:r>
            <a:r>
              <a:rPr spc="-25" dirty="0"/>
              <a:t>to</a:t>
            </a:r>
          </a:p>
          <a:p>
            <a:pPr marL="12700">
              <a:lnSpc>
                <a:spcPts val="3660"/>
              </a:lnSpc>
            </a:pPr>
            <a:r>
              <a:rPr dirty="0"/>
              <a:t>Château</a:t>
            </a:r>
            <a:r>
              <a:rPr spc="-15" dirty="0"/>
              <a:t> </a:t>
            </a:r>
            <a:r>
              <a:rPr dirty="0"/>
              <a:t>de</a:t>
            </a:r>
            <a:r>
              <a:rPr spc="-5" dirty="0"/>
              <a:t> </a:t>
            </a:r>
            <a:r>
              <a:rPr dirty="0"/>
              <a:t>la </a:t>
            </a:r>
            <a:r>
              <a:rPr spc="-10" dirty="0"/>
              <a:t>Baudonnière</a:t>
            </a: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7812023" y="260604"/>
            <a:ext cx="979170" cy="9784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extLst>
                <a:ext uri="{28A0092B-C50C-407E-A947-70E740481C1C}">
                  <a14:useLocalDpi xmlns:a14="http://schemas.microsoft.com/office/drawing/2010/main"/>
                </a:ext>
              </a:extLst>
            </a:blip>
            <a:stretch>
              <a:fillRect/>
            </a:stretch>
          </p:blipFill>
          <p:spPr>
            <a:xfrm>
              <a:off x="4000500" y="0"/>
              <a:ext cx="5143500" cy="6857998"/>
            </a:xfrm>
            <a:prstGeom prst="rect">
              <a:avLst/>
            </a:prstGeom>
          </p:spPr>
        </p:pic>
        <p:sp>
          <p:nvSpPr>
            <p:cNvPr id="4" name="object 4"/>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grpSp>
      <p:sp>
        <p:nvSpPr>
          <p:cNvPr id="5" name="object 5"/>
          <p:cNvSpPr txBox="1"/>
          <p:nvPr/>
        </p:nvSpPr>
        <p:spPr>
          <a:xfrm>
            <a:off x="457200" y="1253760"/>
            <a:ext cx="2801620" cy="1120820"/>
          </a:xfrm>
          <a:prstGeom prst="rect">
            <a:avLst/>
          </a:prstGeom>
        </p:spPr>
        <p:txBody>
          <a:bodyPr vert="horz" wrap="square" lIns="0" tIns="12700" rIns="0" bIns="0" rtlCol="0">
            <a:spAutoFit/>
          </a:bodyPr>
          <a:lstStyle/>
          <a:p>
            <a:pPr marL="12700" marR="5080" indent="69215">
              <a:lnSpc>
                <a:spcPct val="100000"/>
              </a:lnSpc>
              <a:spcBef>
                <a:spcPts val="100"/>
              </a:spcBef>
            </a:pPr>
            <a:r>
              <a:rPr sz="3600" b="1" spc="-10" dirty="0">
                <a:solidFill>
                  <a:srgbClr val="FFFFFF"/>
                </a:solidFill>
                <a:latin typeface="Arial"/>
                <a:cs typeface="Arial"/>
              </a:rPr>
              <a:t>French lessons</a:t>
            </a:r>
            <a:endParaRPr sz="3600" dirty="0">
              <a:latin typeface="Arial"/>
              <a:cs typeface="Arial"/>
            </a:endParaRPr>
          </a:p>
        </p:txBody>
      </p:sp>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7812023" y="260604"/>
            <a:ext cx="979170" cy="978408"/>
          </a:xfrm>
          <a:prstGeom prst="rect">
            <a:avLst/>
          </a:prstGeom>
        </p:spPr>
      </p:pic>
      <p:sp>
        <p:nvSpPr>
          <p:cNvPr id="8" name="object 6">
            <a:extLst>
              <a:ext uri="{FF2B5EF4-FFF2-40B4-BE49-F238E27FC236}">
                <a16:creationId xmlns:a16="http://schemas.microsoft.com/office/drawing/2014/main" id="{BDE7570F-25DC-1DF6-6A89-FF534556CA81}"/>
              </a:ext>
            </a:extLst>
          </p:cNvPr>
          <p:cNvSpPr txBox="1"/>
          <p:nvPr/>
        </p:nvSpPr>
        <p:spPr>
          <a:xfrm>
            <a:off x="474218" y="2622550"/>
            <a:ext cx="3004185" cy="1520288"/>
          </a:xfrm>
          <a:prstGeom prst="rect">
            <a:avLst/>
          </a:prstGeom>
        </p:spPr>
        <p:txBody>
          <a:bodyPr vert="horz" wrap="square" lIns="0" tIns="12065" rIns="0" bIns="0" rtlCol="0">
            <a:spAutoFit/>
          </a:bodyPr>
          <a:lstStyle/>
          <a:p>
            <a:pPr marL="12700" marR="5080">
              <a:lnSpc>
                <a:spcPct val="100000"/>
              </a:lnSpc>
              <a:spcBef>
                <a:spcPts val="95"/>
              </a:spcBef>
            </a:pPr>
            <a:r>
              <a:rPr lang="en-US" sz="1400" spc="-20" dirty="0">
                <a:solidFill>
                  <a:srgbClr val="FFFFFF"/>
                </a:solidFill>
                <a:latin typeface="Arial"/>
                <a:cs typeface="Arial"/>
              </a:rPr>
              <a:t>Our animateurs will run all the activities, mealtimes and evening entertainment in French, encouraging your students to use the language at every opportunity and helping to improve their confidence and language skills. </a:t>
            </a:r>
            <a:endParaRPr lang="en-US" sz="1400" dirty="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extLst>
                <a:ext uri="{28A0092B-C50C-407E-A947-70E740481C1C}">
                  <a14:useLocalDpi xmlns:a14="http://schemas.microsoft.com/office/drawing/2010/main"/>
                </a:ext>
              </a:extLst>
            </a:blip>
            <a:stretch>
              <a:fillRect/>
            </a:stretch>
          </p:blipFill>
          <p:spPr>
            <a:xfrm>
              <a:off x="4000500" y="0"/>
              <a:ext cx="5143500" cy="6857998"/>
            </a:xfrm>
            <a:prstGeom prst="rect">
              <a:avLst/>
            </a:prstGeom>
          </p:spPr>
        </p:pic>
        <p:sp>
          <p:nvSpPr>
            <p:cNvPr id="4" name="object 4"/>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grpSp>
      <p:sp>
        <p:nvSpPr>
          <p:cNvPr id="5" name="object 5"/>
          <p:cNvSpPr txBox="1"/>
          <p:nvPr/>
        </p:nvSpPr>
        <p:spPr>
          <a:xfrm>
            <a:off x="401067" y="1447800"/>
            <a:ext cx="2727706" cy="566822"/>
          </a:xfrm>
          <a:prstGeom prst="rect">
            <a:avLst/>
          </a:prstGeom>
        </p:spPr>
        <p:txBody>
          <a:bodyPr vert="horz" wrap="square" lIns="0" tIns="12700" rIns="0" bIns="0" rtlCol="0">
            <a:spAutoFit/>
          </a:bodyPr>
          <a:lstStyle/>
          <a:p>
            <a:pPr marL="12700">
              <a:lnSpc>
                <a:spcPct val="100000"/>
              </a:lnSpc>
              <a:spcBef>
                <a:spcPts val="100"/>
              </a:spcBef>
            </a:pPr>
            <a:r>
              <a:rPr sz="3600" b="1" spc="-15" dirty="0">
                <a:solidFill>
                  <a:srgbClr val="FFFFFF"/>
                </a:solidFill>
                <a:latin typeface="Arial"/>
                <a:cs typeface="Arial"/>
              </a:rPr>
              <a:t>Volleyball</a:t>
            </a:r>
            <a:endParaRPr sz="3600" dirty="0">
              <a:latin typeface="Arial"/>
              <a:cs typeface="Arial"/>
            </a:endParaRPr>
          </a:p>
        </p:txBody>
      </p:sp>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7812023" y="260604"/>
            <a:ext cx="979170" cy="978408"/>
          </a:xfrm>
          <a:prstGeom prst="rect">
            <a:avLst/>
          </a:prstGeom>
        </p:spPr>
      </p:pic>
      <p:sp>
        <p:nvSpPr>
          <p:cNvPr id="7" name="object 6">
            <a:extLst>
              <a:ext uri="{FF2B5EF4-FFF2-40B4-BE49-F238E27FC236}">
                <a16:creationId xmlns:a16="http://schemas.microsoft.com/office/drawing/2014/main" id="{5F71F3AA-E21B-9307-2032-144223AB2881}"/>
              </a:ext>
            </a:extLst>
          </p:cNvPr>
          <p:cNvSpPr txBox="1"/>
          <p:nvPr/>
        </p:nvSpPr>
        <p:spPr>
          <a:xfrm>
            <a:off x="474218" y="2622550"/>
            <a:ext cx="3004185" cy="1089401"/>
          </a:xfrm>
          <a:prstGeom prst="rect">
            <a:avLst/>
          </a:prstGeom>
        </p:spPr>
        <p:txBody>
          <a:bodyPr vert="horz" wrap="square" lIns="0" tIns="12065" rIns="0" bIns="0" rtlCol="0">
            <a:spAutoFit/>
          </a:bodyPr>
          <a:lstStyle/>
          <a:p>
            <a:pPr marL="12700" marR="5080">
              <a:lnSpc>
                <a:spcPct val="100000"/>
              </a:lnSpc>
              <a:spcBef>
                <a:spcPts val="95"/>
              </a:spcBef>
            </a:pPr>
            <a:r>
              <a:rPr lang="en-US" sz="1400" spc="-20" dirty="0">
                <a:solidFill>
                  <a:srgbClr val="FFFFFF"/>
                </a:solidFill>
                <a:latin typeface="Arial"/>
                <a:cs typeface="Arial"/>
              </a:rPr>
              <a:t>Your students will be split into teams to play volleyball on the Centre's own court. The game is a great way to practice numbers, instructions and directions in the target language.</a:t>
            </a:r>
            <a:endParaRPr sz="1400" dirty="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extLst>
                <a:ext uri="{28A0092B-C50C-407E-A947-70E740481C1C}">
                  <a14:useLocalDpi xmlns:a14="http://schemas.microsoft.com/office/drawing/2010/main"/>
                </a:ext>
              </a:extLst>
            </a:blip>
            <a:stretch>
              <a:fillRect/>
            </a:stretch>
          </p:blipFill>
          <p:spPr>
            <a:xfrm>
              <a:off x="4002785" y="0"/>
              <a:ext cx="5141214" cy="6857998"/>
            </a:xfrm>
            <a:prstGeom prst="rect">
              <a:avLst/>
            </a:prstGeom>
          </p:spPr>
        </p:pic>
        <p:sp>
          <p:nvSpPr>
            <p:cNvPr id="4" name="object 4"/>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grpSp>
      <p:sp>
        <p:nvSpPr>
          <p:cNvPr id="5" name="object 5"/>
          <p:cNvSpPr txBox="1"/>
          <p:nvPr/>
        </p:nvSpPr>
        <p:spPr>
          <a:xfrm>
            <a:off x="533400" y="1239012"/>
            <a:ext cx="2121535" cy="1120820"/>
          </a:xfrm>
          <a:prstGeom prst="rect">
            <a:avLst/>
          </a:prstGeom>
        </p:spPr>
        <p:txBody>
          <a:bodyPr vert="horz" wrap="square" lIns="0" tIns="12700" rIns="0" bIns="0" rtlCol="0">
            <a:spAutoFit/>
          </a:bodyPr>
          <a:lstStyle/>
          <a:p>
            <a:pPr marL="12700">
              <a:lnSpc>
                <a:spcPct val="100000"/>
              </a:lnSpc>
              <a:spcBef>
                <a:spcPts val="100"/>
              </a:spcBef>
            </a:pPr>
            <a:r>
              <a:rPr sz="3600" b="1" dirty="0">
                <a:solidFill>
                  <a:srgbClr val="FFFFFF"/>
                </a:solidFill>
                <a:latin typeface="Arial"/>
                <a:cs typeface="Arial"/>
              </a:rPr>
              <a:t>Circus</a:t>
            </a:r>
            <a:r>
              <a:rPr sz="3600" b="1" spc="-114" dirty="0">
                <a:solidFill>
                  <a:srgbClr val="FFFFFF"/>
                </a:solidFill>
                <a:latin typeface="Arial"/>
                <a:cs typeface="Arial"/>
              </a:rPr>
              <a:t> </a:t>
            </a:r>
            <a:r>
              <a:rPr sz="3600" b="1" spc="-10" dirty="0">
                <a:solidFill>
                  <a:srgbClr val="FFFFFF"/>
                </a:solidFill>
                <a:latin typeface="Arial"/>
                <a:cs typeface="Arial"/>
              </a:rPr>
              <a:t>skills</a:t>
            </a:r>
            <a:endParaRPr sz="3600" dirty="0">
              <a:latin typeface="Arial"/>
              <a:cs typeface="Arial"/>
            </a:endParaRPr>
          </a:p>
        </p:txBody>
      </p:sp>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7812023" y="260604"/>
            <a:ext cx="979170" cy="978408"/>
          </a:xfrm>
          <a:prstGeom prst="rect">
            <a:avLst/>
          </a:prstGeom>
        </p:spPr>
      </p:pic>
      <p:sp>
        <p:nvSpPr>
          <p:cNvPr id="7" name="object 6">
            <a:extLst>
              <a:ext uri="{FF2B5EF4-FFF2-40B4-BE49-F238E27FC236}">
                <a16:creationId xmlns:a16="http://schemas.microsoft.com/office/drawing/2014/main" id="{1B075A8C-A4DB-4B6B-C0F1-086D83091ED3}"/>
              </a:ext>
            </a:extLst>
          </p:cNvPr>
          <p:cNvSpPr txBox="1"/>
          <p:nvPr/>
        </p:nvSpPr>
        <p:spPr>
          <a:xfrm>
            <a:off x="474218" y="2622550"/>
            <a:ext cx="3004185" cy="2812950"/>
          </a:xfrm>
          <a:prstGeom prst="rect">
            <a:avLst/>
          </a:prstGeom>
        </p:spPr>
        <p:txBody>
          <a:bodyPr vert="horz" wrap="square" lIns="0" tIns="12065" rIns="0" bIns="0" rtlCol="0">
            <a:spAutoFit/>
          </a:bodyPr>
          <a:lstStyle/>
          <a:p>
            <a:pPr marL="12700" marR="5080">
              <a:lnSpc>
                <a:spcPct val="100000"/>
              </a:lnSpc>
              <a:spcBef>
                <a:spcPts val="95"/>
              </a:spcBef>
            </a:pPr>
            <a:r>
              <a:rPr lang="en-US" sz="1400" dirty="0">
                <a:solidFill>
                  <a:srgbClr val="FFFFFF"/>
                </a:solidFill>
                <a:latin typeface="Arial"/>
                <a:cs typeface="Arial"/>
              </a:rPr>
              <a:t>Enables pupils to discover the art of circus on an artistic as well as technical level. Students are introduced to juggling, diabolo and other circus equipment in a fun and educational manner. The French spoken during this activity is very varied and is based on using the names of the equipment (stick, balls, diabolo...), action verbs (to walk, to move...), directions (left, right, up, down...), colours (orange, red, green...), numbers (one, two, three...).</a:t>
            </a:r>
            <a:endParaRPr lang="en-US" sz="1400" dirty="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extLst>
                <a:ext uri="{28A0092B-C50C-407E-A947-70E740481C1C}">
                  <a14:useLocalDpi xmlns:a14="http://schemas.microsoft.com/office/drawing/2010/main"/>
                </a:ext>
              </a:extLst>
            </a:blip>
            <a:stretch>
              <a:fillRect/>
            </a:stretch>
          </p:blipFill>
          <p:spPr>
            <a:xfrm>
              <a:off x="4021073" y="0"/>
              <a:ext cx="5122926" cy="6857998"/>
            </a:xfrm>
            <a:prstGeom prst="rect">
              <a:avLst/>
            </a:prstGeom>
          </p:spPr>
        </p:pic>
        <p:sp>
          <p:nvSpPr>
            <p:cNvPr id="4" name="object 4"/>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grpSp>
      <p:sp>
        <p:nvSpPr>
          <p:cNvPr id="5" name="object 5"/>
          <p:cNvSpPr txBox="1">
            <a:spLocks noGrp="1"/>
          </p:cNvSpPr>
          <p:nvPr>
            <p:ph type="title"/>
          </p:nvPr>
        </p:nvSpPr>
        <p:spPr>
          <a:xfrm>
            <a:off x="474218" y="1179321"/>
            <a:ext cx="1626870" cy="1013460"/>
          </a:xfrm>
          <a:prstGeom prst="rect">
            <a:avLst/>
          </a:prstGeom>
        </p:spPr>
        <p:txBody>
          <a:bodyPr vert="horz" wrap="square" lIns="0" tIns="118110" rIns="0" bIns="0" rtlCol="0">
            <a:spAutoFit/>
          </a:bodyPr>
          <a:lstStyle/>
          <a:p>
            <a:pPr marL="12700" marR="5080">
              <a:lnSpc>
                <a:spcPts val="3460"/>
              </a:lnSpc>
              <a:spcBef>
                <a:spcPts val="930"/>
              </a:spcBef>
            </a:pPr>
            <a:r>
              <a:rPr spc="-10" dirty="0"/>
              <a:t>Bread making</a:t>
            </a:r>
          </a:p>
        </p:txBody>
      </p:sp>
      <p:sp>
        <p:nvSpPr>
          <p:cNvPr id="6" name="object 6"/>
          <p:cNvSpPr txBox="1"/>
          <p:nvPr/>
        </p:nvSpPr>
        <p:spPr>
          <a:xfrm>
            <a:off x="474218" y="2622550"/>
            <a:ext cx="2961005" cy="2838598"/>
          </a:xfrm>
          <a:prstGeom prst="rect">
            <a:avLst/>
          </a:prstGeom>
        </p:spPr>
        <p:txBody>
          <a:bodyPr vert="horz" wrap="square" lIns="0" tIns="12065" rIns="0" bIns="0" rtlCol="0">
            <a:spAutoFit/>
          </a:bodyPr>
          <a:lstStyle/>
          <a:p>
            <a:pPr marL="12700">
              <a:lnSpc>
                <a:spcPct val="100000"/>
              </a:lnSpc>
              <a:spcBef>
                <a:spcPts val="95"/>
              </a:spcBef>
            </a:pPr>
            <a:r>
              <a:rPr sz="1400" dirty="0">
                <a:solidFill>
                  <a:srgbClr val="FFFFFF"/>
                </a:solidFill>
                <a:latin typeface="Arial"/>
                <a:cs typeface="Arial"/>
              </a:rPr>
              <a:t>Don</a:t>
            </a:r>
            <a:r>
              <a:rPr sz="1400" spc="-20" dirty="0">
                <a:solidFill>
                  <a:srgbClr val="FFFFFF"/>
                </a:solidFill>
                <a:latin typeface="Arial"/>
                <a:cs typeface="Arial"/>
              </a:rPr>
              <a:t> </a:t>
            </a:r>
            <a:r>
              <a:rPr sz="1400" dirty="0">
                <a:solidFill>
                  <a:srgbClr val="FFFFFF"/>
                </a:solidFill>
                <a:latin typeface="Arial"/>
                <a:cs typeface="Arial"/>
              </a:rPr>
              <a:t>your</a:t>
            </a:r>
            <a:r>
              <a:rPr sz="1400" spc="-30" dirty="0">
                <a:solidFill>
                  <a:srgbClr val="FFFFFF"/>
                </a:solidFill>
                <a:latin typeface="Arial"/>
                <a:cs typeface="Arial"/>
              </a:rPr>
              <a:t> </a:t>
            </a:r>
            <a:r>
              <a:rPr sz="1400" dirty="0">
                <a:solidFill>
                  <a:srgbClr val="FFFFFF"/>
                </a:solidFill>
                <a:latin typeface="Arial"/>
                <a:cs typeface="Arial"/>
              </a:rPr>
              <a:t>chef’s</a:t>
            </a:r>
            <a:r>
              <a:rPr sz="1400" spc="-25" dirty="0">
                <a:solidFill>
                  <a:srgbClr val="FFFFFF"/>
                </a:solidFill>
                <a:latin typeface="Arial"/>
                <a:cs typeface="Arial"/>
              </a:rPr>
              <a:t> </a:t>
            </a:r>
            <a:r>
              <a:rPr sz="1400" dirty="0">
                <a:solidFill>
                  <a:srgbClr val="FFFFFF"/>
                </a:solidFill>
                <a:latin typeface="Arial"/>
                <a:cs typeface="Arial"/>
              </a:rPr>
              <a:t>hat</a:t>
            </a:r>
            <a:r>
              <a:rPr sz="1400" spc="-20" dirty="0">
                <a:solidFill>
                  <a:srgbClr val="FFFFFF"/>
                </a:solidFill>
                <a:latin typeface="Arial"/>
                <a:cs typeface="Arial"/>
              </a:rPr>
              <a:t> </a:t>
            </a:r>
            <a:r>
              <a:rPr sz="1400" dirty="0">
                <a:solidFill>
                  <a:srgbClr val="FFFFFF"/>
                </a:solidFill>
                <a:latin typeface="Arial"/>
                <a:cs typeface="Arial"/>
              </a:rPr>
              <a:t>and</a:t>
            </a:r>
            <a:r>
              <a:rPr sz="1400" spc="-25" dirty="0">
                <a:solidFill>
                  <a:srgbClr val="FFFFFF"/>
                </a:solidFill>
                <a:latin typeface="Arial"/>
                <a:cs typeface="Arial"/>
              </a:rPr>
              <a:t> </a:t>
            </a:r>
            <a:r>
              <a:rPr sz="1400" dirty="0">
                <a:solidFill>
                  <a:srgbClr val="FFFFFF"/>
                </a:solidFill>
                <a:latin typeface="Arial"/>
                <a:cs typeface="Arial"/>
              </a:rPr>
              <a:t>unleash</a:t>
            </a:r>
            <a:r>
              <a:rPr sz="1400" spc="-35" dirty="0">
                <a:solidFill>
                  <a:srgbClr val="FFFFFF"/>
                </a:solidFill>
                <a:latin typeface="Arial"/>
                <a:cs typeface="Arial"/>
              </a:rPr>
              <a:t> </a:t>
            </a:r>
            <a:r>
              <a:rPr sz="1400" spc="-20" dirty="0">
                <a:solidFill>
                  <a:srgbClr val="FFFFFF"/>
                </a:solidFill>
                <a:latin typeface="Arial"/>
                <a:cs typeface="Arial"/>
              </a:rPr>
              <a:t>your</a:t>
            </a:r>
            <a:endParaRPr sz="1400" dirty="0">
              <a:latin typeface="Arial"/>
              <a:cs typeface="Arial"/>
            </a:endParaRPr>
          </a:p>
          <a:p>
            <a:pPr marL="12700">
              <a:lnSpc>
                <a:spcPct val="100000"/>
              </a:lnSpc>
            </a:pPr>
            <a:r>
              <a:rPr sz="1400" dirty="0">
                <a:solidFill>
                  <a:srgbClr val="FFFFFF"/>
                </a:solidFill>
                <a:latin typeface="Arial"/>
                <a:cs typeface="Arial"/>
              </a:rPr>
              <a:t>inner</a:t>
            </a:r>
            <a:r>
              <a:rPr sz="1400" spc="-30" dirty="0">
                <a:solidFill>
                  <a:srgbClr val="FFFFFF"/>
                </a:solidFill>
                <a:latin typeface="Arial"/>
                <a:cs typeface="Arial"/>
              </a:rPr>
              <a:t> </a:t>
            </a:r>
            <a:r>
              <a:rPr sz="1400" spc="-10" dirty="0">
                <a:solidFill>
                  <a:srgbClr val="FFFFFF"/>
                </a:solidFill>
                <a:latin typeface="Arial"/>
                <a:cs typeface="Arial"/>
              </a:rPr>
              <a:t>baker.</a:t>
            </a:r>
            <a:endParaRPr sz="1400" dirty="0">
              <a:latin typeface="Arial"/>
              <a:cs typeface="Arial"/>
            </a:endParaRPr>
          </a:p>
          <a:p>
            <a:pPr>
              <a:lnSpc>
                <a:spcPct val="100000"/>
              </a:lnSpc>
              <a:spcBef>
                <a:spcPts val="70"/>
              </a:spcBef>
            </a:pPr>
            <a:endParaRPr sz="1400" dirty="0">
              <a:latin typeface="Arial"/>
              <a:cs typeface="Arial"/>
            </a:endParaRPr>
          </a:p>
          <a:p>
            <a:pPr marL="12700" marR="259715">
              <a:lnSpc>
                <a:spcPct val="100000"/>
              </a:lnSpc>
            </a:pPr>
            <a:r>
              <a:rPr sz="1400" dirty="0">
                <a:solidFill>
                  <a:srgbClr val="FFFFFF"/>
                </a:solidFill>
                <a:latin typeface="Arial"/>
                <a:cs typeface="Arial"/>
              </a:rPr>
              <a:t>During</a:t>
            </a:r>
            <a:r>
              <a:rPr sz="1400" spc="-40" dirty="0">
                <a:solidFill>
                  <a:srgbClr val="FFFFFF"/>
                </a:solidFill>
                <a:latin typeface="Arial"/>
                <a:cs typeface="Arial"/>
              </a:rPr>
              <a:t> </a:t>
            </a:r>
            <a:r>
              <a:rPr sz="1400" dirty="0">
                <a:solidFill>
                  <a:srgbClr val="FFFFFF"/>
                </a:solidFill>
                <a:latin typeface="Arial"/>
                <a:cs typeface="Arial"/>
              </a:rPr>
              <a:t>this</a:t>
            </a:r>
            <a:r>
              <a:rPr sz="1400" spc="-30" dirty="0">
                <a:solidFill>
                  <a:srgbClr val="FFFFFF"/>
                </a:solidFill>
                <a:latin typeface="Arial"/>
                <a:cs typeface="Arial"/>
              </a:rPr>
              <a:t> </a:t>
            </a:r>
            <a:r>
              <a:rPr sz="1400" dirty="0">
                <a:solidFill>
                  <a:srgbClr val="FFFFFF"/>
                </a:solidFill>
                <a:latin typeface="Arial"/>
                <a:cs typeface="Arial"/>
              </a:rPr>
              <a:t>activity</a:t>
            </a:r>
            <a:r>
              <a:rPr lang="en-US" sz="1400" dirty="0">
                <a:solidFill>
                  <a:srgbClr val="FFFFFF"/>
                </a:solidFill>
                <a:latin typeface="Arial"/>
                <a:cs typeface="Arial"/>
              </a:rPr>
              <a:t>,</a:t>
            </a:r>
            <a:r>
              <a:rPr sz="1400" spc="-35" dirty="0">
                <a:solidFill>
                  <a:srgbClr val="FFFFFF"/>
                </a:solidFill>
                <a:latin typeface="Arial"/>
                <a:cs typeface="Arial"/>
              </a:rPr>
              <a:t> </a:t>
            </a:r>
            <a:r>
              <a:rPr sz="1400" dirty="0">
                <a:solidFill>
                  <a:srgbClr val="FFFFFF"/>
                </a:solidFill>
                <a:latin typeface="Arial"/>
                <a:cs typeface="Arial"/>
              </a:rPr>
              <a:t>you’ll</a:t>
            </a:r>
            <a:r>
              <a:rPr sz="1400" spc="-35" dirty="0">
                <a:solidFill>
                  <a:srgbClr val="FFFFFF"/>
                </a:solidFill>
                <a:latin typeface="Arial"/>
                <a:cs typeface="Arial"/>
              </a:rPr>
              <a:t> </a:t>
            </a:r>
            <a:r>
              <a:rPr sz="1400" spc="-20" dirty="0">
                <a:solidFill>
                  <a:srgbClr val="FFFFFF"/>
                </a:solidFill>
                <a:latin typeface="Arial"/>
                <a:cs typeface="Arial"/>
              </a:rPr>
              <a:t>learn </a:t>
            </a:r>
            <a:r>
              <a:rPr sz="1400" dirty="0">
                <a:solidFill>
                  <a:srgbClr val="FFFFFF"/>
                </a:solidFill>
                <a:latin typeface="Arial"/>
                <a:cs typeface="Arial"/>
              </a:rPr>
              <a:t>vocabulary</a:t>
            </a:r>
            <a:r>
              <a:rPr sz="1400" spc="-40" dirty="0">
                <a:solidFill>
                  <a:srgbClr val="FFFFFF"/>
                </a:solidFill>
                <a:latin typeface="Arial"/>
                <a:cs typeface="Arial"/>
              </a:rPr>
              <a:t> </a:t>
            </a:r>
            <a:r>
              <a:rPr sz="1400" dirty="0">
                <a:solidFill>
                  <a:srgbClr val="FFFFFF"/>
                </a:solidFill>
                <a:latin typeface="Arial"/>
                <a:cs typeface="Arial"/>
              </a:rPr>
              <a:t>relating</a:t>
            </a:r>
            <a:r>
              <a:rPr sz="1400" spc="-40" dirty="0">
                <a:solidFill>
                  <a:srgbClr val="FFFFFF"/>
                </a:solidFill>
                <a:latin typeface="Arial"/>
                <a:cs typeface="Arial"/>
              </a:rPr>
              <a:t> </a:t>
            </a:r>
            <a:r>
              <a:rPr sz="1400" dirty="0">
                <a:solidFill>
                  <a:srgbClr val="FFFFFF"/>
                </a:solidFill>
                <a:latin typeface="Arial"/>
                <a:cs typeface="Arial"/>
              </a:rPr>
              <a:t>to</a:t>
            </a:r>
            <a:r>
              <a:rPr sz="1400" spc="-25" dirty="0">
                <a:solidFill>
                  <a:srgbClr val="FFFFFF"/>
                </a:solidFill>
                <a:latin typeface="Arial"/>
                <a:cs typeface="Arial"/>
              </a:rPr>
              <a:t> </a:t>
            </a:r>
            <a:r>
              <a:rPr sz="1400" dirty="0">
                <a:solidFill>
                  <a:srgbClr val="FFFFFF"/>
                </a:solidFill>
                <a:latin typeface="Arial"/>
                <a:cs typeface="Arial"/>
              </a:rPr>
              <a:t>weights</a:t>
            </a:r>
            <a:r>
              <a:rPr sz="1400" spc="-30" dirty="0">
                <a:solidFill>
                  <a:srgbClr val="FFFFFF"/>
                </a:solidFill>
                <a:latin typeface="Arial"/>
                <a:cs typeface="Arial"/>
              </a:rPr>
              <a:t> </a:t>
            </a:r>
            <a:r>
              <a:rPr sz="1400" spc="-25" dirty="0">
                <a:solidFill>
                  <a:srgbClr val="FFFFFF"/>
                </a:solidFill>
                <a:latin typeface="Arial"/>
                <a:cs typeface="Arial"/>
              </a:rPr>
              <a:t>and </a:t>
            </a:r>
            <a:r>
              <a:rPr sz="1400" dirty="0">
                <a:solidFill>
                  <a:srgbClr val="FFFFFF"/>
                </a:solidFill>
                <a:latin typeface="Arial"/>
                <a:cs typeface="Arial"/>
              </a:rPr>
              <a:t>measurements</a:t>
            </a:r>
            <a:r>
              <a:rPr sz="1400" spc="-50" dirty="0">
                <a:solidFill>
                  <a:srgbClr val="FFFFFF"/>
                </a:solidFill>
                <a:latin typeface="Arial"/>
                <a:cs typeface="Arial"/>
              </a:rPr>
              <a:t> </a:t>
            </a:r>
            <a:r>
              <a:rPr sz="1400" dirty="0">
                <a:solidFill>
                  <a:srgbClr val="FFFFFF"/>
                </a:solidFill>
                <a:latin typeface="Arial"/>
                <a:cs typeface="Arial"/>
              </a:rPr>
              <a:t>as</a:t>
            </a:r>
            <a:r>
              <a:rPr sz="1400" spc="-25" dirty="0">
                <a:solidFill>
                  <a:srgbClr val="FFFFFF"/>
                </a:solidFill>
                <a:latin typeface="Arial"/>
                <a:cs typeface="Arial"/>
              </a:rPr>
              <a:t> </a:t>
            </a:r>
            <a:r>
              <a:rPr sz="1400" dirty="0">
                <a:solidFill>
                  <a:srgbClr val="FFFFFF"/>
                </a:solidFill>
                <a:latin typeface="Arial"/>
                <a:cs typeface="Arial"/>
              </a:rPr>
              <a:t>you</a:t>
            </a:r>
            <a:r>
              <a:rPr sz="1400" spc="-40" dirty="0">
                <a:solidFill>
                  <a:srgbClr val="FFFFFF"/>
                </a:solidFill>
                <a:latin typeface="Arial"/>
                <a:cs typeface="Arial"/>
              </a:rPr>
              <a:t> </a:t>
            </a:r>
            <a:r>
              <a:rPr sz="1400" dirty="0">
                <a:solidFill>
                  <a:srgbClr val="FFFFFF"/>
                </a:solidFill>
                <a:latin typeface="Arial"/>
                <a:cs typeface="Arial"/>
              </a:rPr>
              <a:t>follow</a:t>
            </a:r>
            <a:r>
              <a:rPr sz="1400" spc="-30" dirty="0">
                <a:solidFill>
                  <a:srgbClr val="FFFFFF"/>
                </a:solidFill>
                <a:latin typeface="Arial"/>
                <a:cs typeface="Arial"/>
              </a:rPr>
              <a:t> </a:t>
            </a:r>
            <a:r>
              <a:rPr sz="1400" spc="-25" dirty="0">
                <a:solidFill>
                  <a:srgbClr val="FFFFFF"/>
                </a:solidFill>
                <a:latin typeface="Arial"/>
                <a:cs typeface="Arial"/>
              </a:rPr>
              <a:t>the </a:t>
            </a:r>
            <a:r>
              <a:rPr sz="1400" dirty="0">
                <a:solidFill>
                  <a:srgbClr val="FFFFFF"/>
                </a:solidFill>
                <a:latin typeface="Arial"/>
                <a:cs typeface="Arial"/>
              </a:rPr>
              <a:t>recipe</a:t>
            </a:r>
            <a:r>
              <a:rPr lang="en-US" sz="1400" dirty="0">
                <a:solidFill>
                  <a:srgbClr val="FFFFFF"/>
                </a:solidFill>
                <a:latin typeface="Arial"/>
                <a:cs typeface="Arial"/>
              </a:rPr>
              <a:t>, guided by your animateur</a:t>
            </a:r>
            <a:r>
              <a:rPr sz="1400" dirty="0">
                <a:solidFill>
                  <a:srgbClr val="FFFFFF"/>
                </a:solidFill>
                <a:latin typeface="Arial"/>
                <a:cs typeface="Arial"/>
              </a:rPr>
              <a:t>.</a:t>
            </a:r>
            <a:r>
              <a:rPr sz="1400" spc="-70" dirty="0">
                <a:solidFill>
                  <a:srgbClr val="FFFFFF"/>
                </a:solidFill>
                <a:latin typeface="Arial"/>
                <a:cs typeface="Arial"/>
              </a:rPr>
              <a:t> </a:t>
            </a:r>
            <a:r>
              <a:rPr sz="1400" spc="-20" dirty="0">
                <a:solidFill>
                  <a:srgbClr val="FFFFFF"/>
                </a:solidFill>
                <a:latin typeface="Arial"/>
                <a:cs typeface="Arial"/>
              </a:rPr>
              <a:t>You’ll</a:t>
            </a:r>
            <a:r>
              <a:rPr sz="1400" spc="-25" dirty="0">
                <a:solidFill>
                  <a:srgbClr val="FFFFFF"/>
                </a:solidFill>
                <a:latin typeface="Arial"/>
                <a:cs typeface="Arial"/>
              </a:rPr>
              <a:t> </a:t>
            </a:r>
            <a:r>
              <a:rPr sz="1400" dirty="0">
                <a:solidFill>
                  <a:srgbClr val="FFFFFF"/>
                </a:solidFill>
                <a:latin typeface="Arial"/>
                <a:cs typeface="Arial"/>
              </a:rPr>
              <a:t>also</a:t>
            </a:r>
            <a:r>
              <a:rPr sz="1400" spc="-25" dirty="0">
                <a:solidFill>
                  <a:srgbClr val="FFFFFF"/>
                </a:solidFill>
                <a:latin typeface="Arial"/>
                <a:cs typeface="Arial"/>
              </a:rPr>
              <a:t> </a:t>
            </a:r>
            <a:r>
              <a:rPr sz="1400" dirty="0">
                <a:solidFill>
                  <a:srgbClr val="FFFFFF"/>
                </a:solidFill>
                <a:latin typeface="Arial"/>
                <a:cs typeface="Arial"/>
              </a:rPr>
              <a:t>enjoy</a:t>
            </a:r>
            <a:r>
              <a:rPr sz="1400" spc="-35" dirty="0">
                <a:solidFill>
                  <a:srgbClr val="FFFFFF"/>
                </a:solidFill>
                <a:latin typeface="Arial"/>
                <a:cs typeface="Arial"/>
              </a:rPr>
              <a:t> </a:t>
            </a:r>
            <a:r>
              <a:rPr sz="1400" dirty="0">
                <a:solidFill>
                  <a:srgbClr val="FFFFFF"/>
                </a:solidFill>
                <a:latin typeface="Arial"/>
                <a:cs typeface="Arial"/>
              </a:rPr>
              <a:t>a</a:t>
            </a:r>
            <a:r>
              <a:rPr sz="1400" spc="-25" dirty="0">
                <a:solidFill>
                  <a:srgbClr val="FFFFFF"/>
                </a:solidFill>
                <a:latin typeface="Arial"/>
                <a:cs typeface="Arial"/>
              </a:rPr>
              <a:t> </a:t>
            </a:r>
            <a:r>
              <a:rPr sz="1400" spc="-10" dirty="0">
                <a:solidFill>
                  <a:srgbClr val="FFFFFF"/>
                </a:solidFill>
                <a:latin typeface="Arial"/>
                <a:cs typeface="Arial"/>
              </a:rPr>
              <a:t>French singalong!</a:t>
            </a:r>
            <a:endParaRPr sz="1400" dirty="0">
              <a:latin typeface="Arial"/>
              <a:cs typeface="Arial"/>
            </a:endParaRPr>
          </a:p>
          <a:p>
            <a:pPr>
              <a:lnSpc>
                <a:spcPct val="100000"/>
              </a:lnSpc>
              <a:spcBef>
                <a:spcPts val="75"/>
              </a:spcBef>
            </a:pPr>
            <a:endParaRPr sz="1400" dirty="0">
              <a:latin typeface="Arial"/>
              <a:cs typeface="Arial"/>
            </a:endParaRPr>
          </a:p>
          <a:p>
            <a:pPr marL="12700" marR="132715">
              <a:lnSpc>
                <a:spcPct val="100000"/>
              </a:lnSpc>
            </a:pPr>
            <a:r>
              <a:rPr sz="1400" dirty="0">
                <a:solidFill>
                  <a:srgbClr val="FFFFFF"/>
                </a:solidFill>
                <a:latin typeface="Arial"/>
                <a:cs typeface="Arial"/>
              </a:rPr>
              <a:t>Try</a:t>
            </a:r>
            <a:r>
              <a:rPr sz="1400" spc="-35" dirty="0">
                <a:solidFill>
                  <a:srgbClr val="FFFFFF"/>
                </a:solidFill>
                <a:latin typeface="Arial"/>
                <a:cs typeface="Arial"/>
              </a:rPr>
              <a:t> </a:t>
            </a:r>
            <a:r>
              <a:rPr sz="1400" dirty="0">
                <a:solidFill>
                  <a:srgbClr val="FFFFFF"/>
                </a:solidFill>
                <a:latin typeface="Arial"/>
                <a:cs typeface="Arial"/>
              </a:rPr>
              <a:t>your</a:t>
            </a:r>
            <a:r>
              <a:rPr sz="1400" spc="-30" dirty="0">
                <a:solidFill>
                  <a:srgbClr val="FFFFFF"/>
                </a:solidFill>
                <a:latin typeface="Arial"/>
                <a:cs typeface="Arial"/>
              </a:rPr>
              <a:t> </a:t>
            </a:r>
            <a:r>
              <a:rPr sz="1400" dirty="0">
                <a:solidFill>
                  <a:srgbClr val="FFFFFF"/>
                </a:solidFill>
                <a:latin typeface="Arial"/>
                <a:cs typeface="Arial"/>
              </a:rPr>
              <a:t>best</a:t>
            </a:r>
            <a:r>
              <a:rPr sz="1400" spc="-40" dirty="0">
                <a:solidFill>
                  <a:srgbClr val="FFFFFF"/>
                </a:solidFill>
                <a:latin typeface="Arial"/>
                <a:cs typeface="Arial"/>
              </a:rPr>
              <a:t> </a:t>
            </a:r>
            <a:r>
              <a:rPr sz="1400" dirty="0">
                <a:solidFill>
                  <a:srgbClr val="FFFFFF"/>
                </a:solidFill>
                <a:latin typeface="Arial"/>
                <a:cs typeface="Arial"/>
              </a:rPr>
              <a:t>to</a:t>
            </a:r>
            <a:r>
              <a:rPr sz="1400" spc="-30" dirty="0">
                <a:solidFill>
                  <a:srgbClr val="FFFFFF"/>
                </a:solidFill>
                <a:latin typeface="Arial"/>
                <a:cs typeface="Arial"/>
              </a:rPr>
              <a:t> </a:t>
            </a:r>
            <a:r>
              <a:rPr sz="1400" dirty="0">
                <a:solidFill>
                  <a:srgbClr val="FFFFFF"/>
                </a:solidFill>
                <a:latin typeface="Arial"/>
                <a:cs typeface="Arial"/>
              </a:rPr>
              <a:t>follow</a:t>
            </a:r>
            <a:r>
              <a:rPr sz="1400" spc="-30" dirty="0">
                <a:solidFill>
                  <a:srgbClr val="FFFFFF"/>
                </a:solidFill>
                <a:latin typeface="Arial"/>
                <a:cs typeface="Arial"/>
              </a:rPr>
              <a:t> </a:t>
            </a:r>
            <a:r>
              <a:rPr sz="1400" dirty="0">
                <a:solidFill>
                  <a:srgbClr val="FFFFFF"/>
                </a:solidFill>
                <a:latin typeface="Arial"/>
                <a:cs typeface="Arial"/>
              </a:rPr>
              <a:t>the</a:t>
            </a:r>
            <a:r>
              <a:rPr sz="1400" spc="-35" dirty="0">
                <a:solidFill>
                  <a:srgbClr val="FFFFFF"/>
                </a:solidFill>
                <a:latin typeface="Arial"/>
                <a:cs typeface="Arial"/>
              </a:rPr>
              <a:t> </a:t>
            </a:r>
            <a:r>
              <a:rPr sz="1400" spc="-10" dirty="0">
                <a:solidFill>
                  <a:srgbClr val="FFFFFF"/>
                </a:solidFill>
                <a:latin typeface="Arial"/>
                <a:cs typeface="Arial"/>
              </a:rPr>
              <a:t>recipe </a:t>
            </a:r>
            <a:r>
              <a:rPr sz="1400" dirty="0">
                <a:solidFill>
                  <a:srgbClr val="FFFFFF"/>
                </a:solidFill>
                <a:latin typeface="Arial"/>
                <a:cs typeface="Arial"/>
              </a:rPr>
              <a:t>because</a:t>
            </a:r>
            <a:r>
              <a:rPr sz="1400" spc="-45" dirty="0">
                <a:solidFill>
                  <a:srgbClr val="FFFFFF"/>
                </a:solidFill>
                <a:latin typeface="Arial"/>
                <a:cs typeface="Arial"/>
              </a:rPr>
              <a:t> </a:t>
            </a:r>
            <a:r>
              <a:rPr sz="1400" dirty="0">
                <a:solidFill>
                  <a:srgbClr val="FFFFFF"/>
                </a:solidFill>
                <a:latin typeface="Arial"/>
                <a:cs typeface="Arial"/>
              </a:rPr>
              <a:t>you’ll</a:t>
            </a:r>
            <a:r>
              <a:rPr sz="1400" spc="-25" dirty="0">
                <a:solidFill>
                  <a:srgbClr val="FFFFFF"/>
                </a:solidFill>
                <a:latin typeface="Arial"/>
                <a:cs typeface="Arial"/>
              </a:rPr>
              <a:t> </a:t>
            </a:r>
            <a:r>
              <a:rPr sz="1400" dirty="0">
                <a:solidFill>
                  <a:srgbClr val="FFFFFF"/>
                </a:solidFill>
                <a:latin typeface="Arial"/>
                <a:cs typeface="Arial"/>
              </a:rPr>
              <a:t>be</a:t>
            </a:r>
            <a:r>
              <a:rPr sz="1400" spc="-30" dirty="0">
                <a:solidFill>
                  <a:srgbClr val="FFFFFF"/>
                </a:solidFill>
                <a:latin typeface="Arial"/>
                <a:cs typeface="Arial"/>
              </a:rPr>
              <a:t> </a:t>
            </a:r>
            <a:r>
              <a:rPr sz="1400" dirty="0">
                <a:solidFill>
                  <a:srgbClr val="FFFFFF"/>
                </a:solidFill>
                <a:latin typeface="Arial"/>
                <a:cs typeface="Arial"/>
              </a:rPr>
              <a:t>enjoying</a:t>
            </a:r>
            <a:r>
              <a:rPr sz="1400" spc="-40" dirty="0">
                <a:solidFill>
                  <a:srgbClr val="FFFFFF"/>
                </a:solidFill>
                <a:latin typeface="Arial"/>
                <a:cs typeface="Arial"/>
              </a:rPr>
              <a:t> </a:t>
            </a:r>
            <a:r>
              <a:rPr sz="1400" dirty="0">
                <a:solidFill>
                  <a:srgbClr val="FFFFFF"/>
                </a:solidFill>
                <a:latin typeface="Arial"/>
                <a:cs typeface="Arial"/>
              </a:rPr>
              <a:t>the</a:t>
            </a:r>
            <a:r>
              <a:rPr sz="1400" spc="-35" dirty="0">
                <a:solidFill>
                  <a:srgbClr val="FFFFFF"/>
                </a:solidFill>
                <a:latin typeface="Arial"/>
                <a:cs typeface="Arial"/>
              </a:rPr>
              <a:t> </a:t>
            </a:r>
            <a:r>
              <a:rPr sz="1400" spc="-10" dirty="0">
                <a:solidFill>
                  <a:srgbClr val="FFFFFF"/>
                </a:solidFill>
                <a:latin typeface="Arial"/>
                <a:cs typeface="Arial"/>
              </a:rPr>
              <a:t>fruits </a:t>
            </a:r>
            <a:r>
              <a:rPr sz="1400" dirty="0">
                <a:solidFill>
                  <a:srgbClr val="FFFFFF"/>
                </a:solidFill>
                <a:latin typeface="Arial"/>
                <a:cs typeface="Arial"/>
              </a:rPr>
              <a:t>of</a:t>
            </a:r>
            <a:r>
              <a:rPr sz="1400" spc="-20" dirty="0">
                <a:solidFill>
                  <a:srgbClr val="FFFFFF"/>
                </a:solidFill>
                <a:latin typeface="Arial"/>
                <a:cs typeface="Arial"/>
              </a:rPr>
              <a:t> </a:t>
            </a:r>
            <a:r>
              <a:rPr sz="1400" dirty="0">
                <a:solidFill>
                  <a:srgbClr val="FFFFFF"/>
                </a:solidFill>
                <a:latin typeface="Arial"/>
                <a:cs typeface="Arial"/>
              </a:rPr>
              <a:t>your</a:t>
            </a:r>
            <a:r>
              <a:rPr sz="1400" spc="-20" dirty="0">
                <a:solidFill>
                  <a:srgbClr val="FFFFFF"/>
                </a:solidFill>
                <a:latin typeface="Arial"/>
                <a:cs typeface="Arial"/>
              </a:rPr>
              <a:t> </a:t>
            </a:r>
            <a:r>
              <a:rPr sz="1400" dirty="0">
                <a:solidFill>
                  <a:srgbClr val="FFFFFF"/>
                </a:solidFill>
                <a:latin typeface="Arial"/>
                <a:cs typeface="Arial"/>
              </a:rPr>
              <a:t>labour</a:t>
            </a:r>
            <a:r>
              <a:rPr sz="1400" spc="-25" dirty="0">
                <a:solidFill>
                  <a:srgbClr val="FFFFFF"/>
                </a:solidFill>
                <a:latin typeface="Arial"/>
                <a:cs typeface="Arial"/>
              </a:rPr>
              <a:t> </a:t>
            </a:r>
            <a:r>
              <a:rPr sz="1400" dirty="0">
                <a:solidFill>
                  <a:srgbClr val="FFFFFF"/>
                </a:solidFill>
                <a:latin typeface="Arial"/>
                <a:cs typeface="Arial"/>
              </a:rPr>
              <a:t>later</a:t>
            </a:r>
            <a:r>
              <a:rPr sz="1400" spc="-20" dirty="0">
                <a:solidFill>
                  <a:srgbClr val="FFFFFF"/>
                </a:solidFill>
                <a:latin typeface="Arial"/>
                <a:cs typeface="Arial"/>
              </a:rPr>
              <a:t> </a:t>
            </a:r>
            <a:r>
              <a:rPr sz="1400" spc="-25" dirty="0">
                <a:solidFill>
                  <a:srgbClr val="FFFFFF"/>
                </a:solidFill>
                <a:latin typeface="Arial"/>
                <a:cs typeface="Arial"/>
              </a:rPr>
              <a:t>on.</a:t>
            </a:r>
            <a:endParaRPr sz="1400" dirty="0">
              <a:latin typeface="Arial"/>
              <a:cs typeface="Arial"/>
            </a:endParaRPr>
          </a:p>
        </p:txBody>
      </p:sp>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7812023" y="260604"/>
            <a:ext cx="979170" cy="97840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extLst>
                <a:ext uri="{28A0092B-C50C-407E-A947-70E740481C1C}">
                  <a14:useLocalDpi xmlns:a14="http://schemas.microsoft.com/office/drawing/2010/main"/>
                </a:ext>
              </a:extLst>
            </a:blip>
            <a:stretch>
              <a:fillRect/>
            </a:stretch>
          </p:blipFill>
          <p:spPr>
            <a:xfrm>
              <a:off x="4000500" y="0"/>
              <a:ext cx="5143500" cy="6857998"/>
            </a:xfrm>
            <a:prstGeom prst="rect">
              <a:avLst/>
            </a:prstGeom>
          </p:spPr>
        </p:pic>
        <p:sp>
          <p:nvSpPr>
            <p:cNvPr id="4" name="object 4"/>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18110" rIns="0" bIns="0" rtlCol="0">
            <a:spAutoFit/>
          </a:bodyPr>
          <a:lstStyle/>
          <a:p>
            <a:pPr marL="12700" marR="5080">
              <a:lnSpc>
                <a:spcPts val="3460"/>
              </a:lnSpc>
              <a:spcBef>
                <a:spcPts val="930"/>
              </a:spcBef>
            </a:pPr>
            <a:r>
              <a:rPr dirty="0"/>
              <a:t>Goat </a:t>
            </a:r>
            <a:r>
              <a:rPr spc="-10" dirty="0"/>
              <a:t>cheese </a:t>
            </a:r>
            <a:r>
              <a:rPr spc="-20" dirty="0"/>
              <a:t>farm</a:t>
            </a:r>
          </a:p>
        </p:txBody>
      </p:sp>
      <p:sp>
        <p:nvSpPr>
          <p:cNvPr id="6" name="object 6"/>
          <p:cNvSpPr txBox="1"/>
          <p:nvPr/>
        </p:nvSpPr>
        <p:spPr>
          <a:xfrm>
            <a:off x="474218" y="2622550"/>
            <a:ext cx="2875915" cy="1092200"/>
          </a:xfrm>
          <a:prstGeom prst="rect">
            <a:avLst/>
          </a:prstGeom>
        </p:spPr>
        <p:txBody>
          <a:bodyPr vert="horz" wrap="square" lIns="0" tIns="12065" rIns="0" bIns="0" rtlCol="0">
            <a:spAutoFit/>
          </a:bodyPr>
          <a:lstStyle/>
          <a:p>
            <a:pPr marL="12700" marR="5080">
              <a:lnSpc>
                <a:spcPct val="100000"/>
              </a:lnSpc>
              <a:spcBef>
                <a:spcPts val="95"/>
              </a:spcBef>
            </a:pPr>
            <a:r>
              <a:rPr sz="1400" dirty="0">
                <a:solidFill>
                  <a:srgbClr val="FFFFFF"/>
                </a:solidFill>
                <a:latin typeface="Arial"/>
                <a:cs typeface="Arial"/>
              </a:rPr>
              <a:t>An</a:t>
            </a:r>
            <a:r>
              <a:rPr sz="1400" spc="-25" dirty="0">
                <a:solidFill>
                  <a:srgbClr val="FFFFFF"/>
                </a:solidFill>
                <a:latin typeface="Arial"/>
                <a:cs typeface="Arial"/>
              </a:rPr>
              <a:t> </a:t>
            </a:r>
            <a:r>
              <a:rPr sz="1400" dirty="0">
                <a:solidFill>
                  <a:srgbClr val="FFFFFF"/>
                </a:solidFill>
                <a:latin typeface="Arial"/>
                <a:cs typeface="Arial"/>
              </a:rPr>
              <a:t>interactive</a:t>
            </a:r>
            <a:r>
              <a:rPr sz="1400" spc="-40" dirty="0">
                <a:solidFill>
                  <a:srgbClr val="FFFFFF"/>
                </a:solidFill>
                <a:latin typeface="Arial"/>
                <a:cs typeface="Arial"/>
              </a:rPr>
              <a:t> </a:t>
            </a:r>
            <a:r>
              <a:rPr sz="1400" dirty="0">
                <a:solidFill>
                  <a:srgbClr val="FFFFFF"/>
                </a:solidFill>
                <a:latin typeface="Arial"/>
                <a:cs typeface="Arial"/>
              </a:rPr>
              <a:t>visit</a:t>
            </a:r>
            <a:r>
              <a:rPr sz="1400" spc="-20" dirty="0">
                <a:solidFill>
                  <a:srgbClr val="FFFFFF"/>
                </a:solidFill>
                <a:latin typeface="Arial"/>
                <a:cs typeface="Arial"/>
              </a:rPr>
              <a:t> </a:t>
            </a:r>
            <a:r>
              <a:rPr sz="1400" dirty="0">
                <a:solidFill>
                  <a:srgbClr val="FFFFFF"/>
                </a:solidFill>
                <a:latin typeface="Arial"/>
                <a:cs typeface="Arial"/>
              </a:rPr>
              <a:t>of</a:t>
            </a:r>
            <a:r>
              <a:rPr sz="1400" spc="-30" dirty="0">
                <a:solidFill>
                  <a:srgbClr val="FFFFFF"/>
                </a:solidFill>
                <a:latin typeface="Arial"/>
                <a:cs typeface="Arial"/>
              </a:rPr>
              <a:t> </a:t>
            </a:r>
            <a:r>
              <a:rPr sz="1400" dirty="0">
                <a:solidFill>
                  <a:srgbClr val="FFFFFF"/>
                </a:solidFill>
                <a:latin typeface="Arial"/>
                <a:cs typeface="Arial"/>
              </a:rPr>
              <a:t>a</a:t>
            </a:r>
            <a:r>
              <a:rPr sz="1400" spc="-20" dirty="0">
                <a:solidFill>
                  <a:srgbClr val="FFFFFF"/>
                </a:solidFill>
                <a:latin typeface="Arial"/>
                <a:cs typeface="Arial"/>
              </a:rPr>
              <a:t> </a:t>
            </a:r>
            <a:r>
              <a:rPr sz="1400" dirty="0">
                <a:solidFill>
                  <a:srgbClr val="FFFFFF"/>
                </a:solidFill>
                <a:latin typeface="Arial"/>
                <a:cs typeface="Arial"/>
              </a:rPr>
              <a:t>local</a:t>
            </a:r>
            <a:r>
              <a:rPr sz="1400" spc="-30" dirty="0">
                <a:solidFill>
                  <a:srgbClr val="FFFFFF"/>
                </a:solidFill>
                <a:latin typeface="Arial"/>
                <a:cs typeface="Arial"/>
              </a:rPr>
              <a:t> </a:t>
            </a:r>
            <a:r>
              <a:rPr sz="1400" spc="-10" dirty="0">
                <a:solidFill>
                  <a:srgbClr val="FFFFFF"/>
                </a:solidFill>
                <a:latin typeface="Arial"/>
                <a:cs typeface="Arial"/>
              </a:rPr>
              <a:t>working </a:t>
            </a:r>
            <a:r>
              <a:rPr sz="1400" dirty="0">
                <a:solidFill>
                  <a:srgbClr val="FFFFFF"/>
                </a:solidFill>
                <a:latin typeface="Arial"/>
                <a:cs typeface="Arial"/>
              </a:rPr>
              <a:t>goat</a:t>
            </a:r>
            <a:r>
              <a:rPr sz="1400" spc="-20" dirty="0">
                <a:solidFill>
                  <a:srgbClr val="FFFFFF"/>
                </a:solidFill>
                <a:latin typeface="Arial"/>
                <a:cs typeface="Arial"/>
              </a:rPr>
              <a:t> </a:t>
            </a:r>
            <a:r>
              <a:rPr sz="1400" dirty="0">
                <a:solidFill>
                  <a:srgbClr val="FFFFFF"/>
                </a:solidFill>
                <a:latin typeface="Arial"/>
                <a:cs typeface="Arial"/>
              </a:rPr>
              <a:t>farm</a:t>
            </a:r>
            <a:r>
              <a:rPr sz="1400" spc="-25" dirty="0">
                <a:solidFill>
                  <a:srgbClr val="FFFFFF"/>
                </a:solidFill>
                <a:latin typeface="Arial"/>
                <a:cs typeface="Arial"/>
              </a:rPr>
              <a:t> </a:t>
            </a:r>
            <a:r>
              <a:rPr sz="1400" dirty="0">
                <a:solidFill>
                  <a:srgbClr val="FFFFFF"/>
                </a:solidFill>
                <a:latin typeface="Arial"/>
                <a:cs typeface="Arial"/>
              </a:rPr>
              <a:t>and</a:t>
            </a:r>
            <a:r>
              <a:rPr sz="1400" spc="-20" dirty="0">
                <a:solidFill>
                  <a:srgbClr val="FFFFFF"/>
                </a:solidFill>
                <a:latin typeface="Arial"/>
                <a:cs typeface="Arial"/>
              </a:rPr>
              <a:t> </a:t>
            </a:r>
            <a:r>
              <a:rPr sz="1400" dirty="0">
                <a:solidFill>
                  <a:srgbClr val="FFFFFF"/>
                </a:solidFill>
                <a:latin typeface="Arial"/>
                <a:cs typeface="Arial"/>
              </a:rPr>
              <a:t>cheese</a:t>
            </a:r>
            <a:r>
              <a:rPr sz="1400" spc="-25" dirty="0">
                <a:solidFill>
                  <a:srgbClr val="FFFFFF"/>
                </a:solidFill>
                <a:latin typeface="Arial"/>
                <a:cs typeface="Arial"/>
              </a:rPr>
              <a:t> </a:t>
            </a:r>
            <a:r>
              <a:rPr sz="1400" dirty="0">
                <a:solidFill>
                  <a:srgbClr val="FFFFFF"/>
                </a:solidFill>
                <a:latin typeface="Arial"/>
                <a:cs typeface="Arial"/>
              </a:rPr>
              <a:t>producer</a:t>
            </a:r>
            <a:r>
              <a:rPr sz="1400" spc="-25" dirty="0">
                <a:solidFill>
                  <a:srgbClr val="FFFFFF"/>
                </a:solidFill>
                <a:latin typeface="Arial"/>
                <a:cs typeface="Arial"/>
              </a:rPr>
              <a:t> (or </a:t>
            </a:r>
            <a:r>
              <a:rPr sz="1400" dirty="0">
                <a:solidFill>
                  <a:srgbClr val="FFFFFF"/>
                </a:solidFill>
                <a:latin typeface="Arial"/>
                <a:cs typeface="Arial"/>
              </a:rPr>
              <a:t>similar</a:t>
            </a:r>
            <a:r>
              <a:rPr sz="1400" spc="-25" dirty="0">
                <a:solidFill>
                  <a:srgbClr val="FFFFFF"/>
                </a:solidFill>
                <a:latin typeface="Arial"/>
                <a:cs typeface="Arial"/>
              </a:rPr>
              <a:t> </a:t>
            </a:r>
            <a:r>
              <a:rPr sz="1400" dirty="0">
                <a:solidFill>
                  <a:srgbClr val="FFFFFF"/>
                </a:solidFill>
                <a:latin typeface="Arial"/>
                <a:cs typeface="Arial"/>
              </a:rPr>
              <a:t>alternative)</a:t>
            </a:r>
            <a:r>
              <a:rPr sz="1400" spc="-40" dirty="0">
                <a:solidFill>
                  <a:srgbClr val="FFFFFF"/>
                </a:solidFill>
                <a:latin typeface="Arial"/>
                <a:cs typeface="Arial"/>
              </a:rPr>
              <a:t> </a:t>
            </a:r>
            <a:r>
              <a:rPr sz="1400" dirty="0">
                <a:solidFill>
                  <a:srgbClr val="FFFFFF"/>
                </a:solidFill>
                <a:latin typeface="Arial"/>
                <a:cs typeface="Arial"/>
              </a:rPr>
              <a:t>Includes</a:t>
            </a:r>
            <a:r>
              <a:rPr sz="1400" spc="-35" dirty="0">
                <a:solidFill>
                  <a:srgbClr val="FFFFFF"/>
                </a:solidFill>
                <a:latin typeface="Arial"/>
                <a:cs typeface="Arial"/>
              </a:rPr>
              <a:t> </a:t>
            </a:r>
            <a:r>
              <a:rPr sz="1400" dirty="0">
                <a:solidFill>
                  <a:srgbClr val="FFFFFF"/>
                </a:solidFill>
                <a:latin typeface="Arial"/>
                <a:cs typeface="Arial"/>
              </a:rPr>
              <a:t>the</a:t>
            </a:r>
            <a:r>
              <a:rPr sz="1400" spc="-25" dirty="0">
                <a:solidFill>
                  <a:srgbClr val="FFFFFF"/>
                </a:solidFill>
                <a:latin typeface="Arial"/>
                <a:cs typeface="Arial"/>
              </a:rPr>
              <a:t> all </a:t>
            </a:r>
            <a:r>
              <a:rPr sz="1400" dirty="0">
                <a:solidFill>
                  <a:srgbClr val="FFFFFF"/>
                </a:solidFill>
                <a:latin typeface="Arial"/>
                <a:cs typeface="Arial"/>
              </a:rPr>
              <a:t>important</a:t>
            </a:r>
            <a:r>
              <a:rPr sz="1400" spc="-35" dirty="0">
                <a:solidFill>
                  <a:srgbClr val="FFFFFF"/>
                </a:solidFill>
                <a:latin typeface="Arial"/>
                <a:cs typeface="Arial"/>
              </a:rPr>
              <a:t> </a:t>
            </a:r>
            <a:r>
              <a:rPr sz="1400" dirty="0">
                <a:solidFill>
                  <a:srgbClr val="FFFFFF"/>
                </a:solidFill>
                <a:latin typeface="Arial"/>
                <a:cs typeface="Arial"/>
              </a:rPr>
              <a:t>tasting</a:t>
            </a:r>
            <a:r>
              <a:rPr sz="1400" spc="-30" dirty="0">
                <a:solidFill>
                  <a:srgbClr val="FFFFFF"/>
                </a:solidFill>
                <a:latin typeface="Arial"/>
                <a:cs typeface="Arial"/>
              </a:rPr>
              <a:t> </a:t>
            </a:r>
            <a:r>
              <a:rPr sz="1400" dirty="0">
                <a:solidFill>
                  <a:srgbClr val="FFFFFF"/>
                </a:solidFill>
                <a:latin typeface="Arial"/>
                <a:cs typeface="Arial"/>
              </a:rPr>
              <a:t>of</a:t>
            </a:r>
            <a:r>
              <a:rPr sz="1400" spc="-10" dirty="0">
                <a:solidFill>
                  <a:srgbClr val="FFFFFF"/>
                </a:solidFill>
                <a:latin typeface="Arial"/>
                <a:cs typeface="Arial"/>
              </a:rPr>
              <a:t> </a:t>
            </a:r>
            <a:r>
              <a:rPr sz="1400" dirty="0">
                <a:solidFill>
                  <a:srgbClr val="FFFFFF"/>
                </a:solidFill>
                <a:latin typeface="Arial"/>
                <a:cs typeface="Arial"/>
              </a:rPr>
              <a:t>the</a:t>
            </a:r>
            <a:r>
              <a:rPr sz="1400" spc="-20" dirty="0">
                <a:solidFill>
                  <a:srgbClr val="FFFFFF"/>
                </a:solidFill>
                <a:latin typeface="Arial"/>
                <a:cs typeface="Arial"/>
              </a:rPr>
              <a:t> </a:t>
            </a:r>
            <a:r>
              <a:rPr sz="1400" spc="-10" dirty="0">
                <a:solidFill>
                  <a:srgbClr val="FFFFFF"/>
                </a:solidFill>
                <a:latin typeface="Arial"/>
                <a:cs typeface="Arial"/>
              </a:rPr>
              <a:t>famous </a:t>
            </a:r>
            <a:r>
              <a:rPr sz="1400" dirty="0">
                <a:solidFill>
                  <a:srgbClr val="FFFFFF"/>
                </a:solidFill>
                <a:latin typeface="Arial"/>
                <a:cs typeface="Arial"/>
              </a:rPr>
              <a:t>Normandy</a:t>
            </a:r>
            <a:r>
              <a:rPr sz="1400" spc="-20" dirty="0">
                <a:solidFill>
                  <a:srgbClr val="FFFFFF"/>
                </a:solidFill>
                <a:latin typeface="Arial"/>
                <a:cs typeface="Arial"/>
              </a:rPr>
              <a:t> </a:t>
            </a:r>
            <a:r>
              <a:rPr sz="1400" spc="-10" dirty="0">
                <a:solidFill>
                  <a:srgbClr val="FFFFFF"/>
                </a:solidFill>
                <a:latin typeface="Arial"/>
                <a:cs typeface="Arial"/>
              </a:rPr>
              <a:t>produce</a:t>
            </a:r>
            <a:endParaRPr sz="1400">
              <a:latin typeface="Arial"/>
              <a:cs typeface="Arial"/>
            </a:endParaRPr>
          </a:p>
        </p:txBody>
      </p:sp>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7812023" y="260604"/>
            <a:ext cx="979170" cy="97840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extLst>
                <a:ext uri="{28A0092B-C50C-407E-A947-70E740481C1C}">
                  <a14:useLocalDpi xmlns:a14="http://schemas.microsoft.com/office/drawing/2010/main"/>
                </a:ext>
              </a:extLst>
            </a:blip>
            <a:stretch>
              <a:fillRect/>
            </a:stretch>
          </p:blipFill>
          <p:spPr>
            <a:xfrm>
              <a:off x="4000500" y="0"/>
              <a:ext cx="5143500" cy="6857998"/>
            </a:xfrm>
            <a:prstGeom prst="rect">
              <a:avLst/>
            </a:prstGeom>
          </p:spPr>
        </p:pic>
        <p:sp>
          <p:nvSpPr>
            <p:cNvPr id="4" name="object 4"/>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grpSp>
      <p:sp>
        <p:nvSpPr>
          <p:cNvPr id="5" name="object 5"/>
          <p:cNvSpPr txBox="1">
            <a:spLocks noGrp="1"/>
          </p:cNvSpPr>
          <p:nvPr>
            <p:ph type="title"/>
          </p:nvPr>
        </p:nvSpPr>
        <p:spPr>
          <a:xfrm>
            <a:off x="474218" y="1179321"/>
            <a:ext cx="1753870" cy="1013460"/>
          </a:xfrm>
          <a:prstGeom prst="rect">
            <a:avLst/>
          </a:prstGeom>
        </p:spPr>
        <p:txBody>
          <a:bodyPr vert="horz" wrap="square" lIns="0" tIns="118110" rIns="0" bIns="0" rtlCol="0">
            <a:spAutoFit/>
          </a:bodyPr>
          <a:lstStyle/>
          <a:p>
            <a:pPr marL="12700" marR="5080">
              <a:lnSpc>
                <a:spcPts val="3460"/>
              </a:lnSpc>
              <a:spcBef>
                <a:spcPts val="930"/>
              </a:spcBef>
            </a:pPr>
            <a:r>
              <a:rPr spc="-10" dirty="0"/>
              <a:t>Market mission</a:t>
            </a:r>
          </a:p>
        </p:txBody>
      </p:sp>
      <p:sp>
        <p:nvSpPr>
          <p:cNvPr id="6" name="object 6"/>
          <p:cNvSpPr txBox="1"/>
          <p:nvPr/>
        </p:nvSpPr>
        <p:spPr>
          <a:xfrm>
            <a:off x="474218" y="2622550"/>
            <a:ext cx="2980690" cy="2372360"/>
          </a:xfrm>
          <a:prstGeom prst="rect">
            <a:avLst/>
          </a:prstGeom>
        </p:spPr>
        <p:txBody>
          <a:bodyPr vert="horz" wrap="square" lIns="0" tIns="12065" rIns="0" bIns="0" rtlCol="0">
            <a:spAutoFit/>
          </a:bodyPr>
          <a:lstStyle/>
          <a:p>
            <a:pPr marL="12700" marR="714375">
              <a:lnSpc>
                <a:spcPct val="100000"/>
              </a:lnSpc>
              <a:spcBef>
                <a:spcPts val="95"/>
              </a:spcBef>
            </a:pPr>
            <a:r>
              <a:rPr sz="1400" dirty="0">
                <a:solidFill>
                  <a:srgbClr val="FFFFFF"/>
                </a:solidFill>
                <a:latin typeface="Arial"/>
                <a:cs typeface="Arial"/>
              </a:rPr>
              <a:t>Visit</a:t>
            </a:r>
            <a:r>
              <a:rPr sz="1400" spc="-25" dirty="0">
                <a:solidFill>
                  <a:srgbClr val="FFFFFF"/>
                </a:solidFill>
                <a:latin typeface="Arial"/>
                <a:cs typeface="Arial"/>
              </a:rPr>
              <a:t> </a:t>
            </a:r>
            <a:r>
              <a:rPr sz="1400" dirty="0">
                <a:solidFill>
                  <a:srgbClr val="FFFFFF"/>
                </a:solidFill>
                <a:latin typeface="Arial"/>
                <a:cs typeface="Arial"/>
              </a:rPr>
              <a:t>a</a:t>
            </a:r>
            <a:r>
              <a:rPr sz="1400" spc="-30" dirty="0">
                <a:solidFill>
                  <a:srgbClr val="FFFFFF"/>
                </a:solidFill>
                <a:latin typeface="Arial"/>
                <a:cs typeface="Arial"/>
              </a:rPr>
              <a:t> </a:t>
            </a:r>
            <a:r>
              <a:rPr sz="1400" dirty="0">
                <a:solidFill>
                  <a:srgbClr val="FFFFFF"/>
                </a:solidFill>
                <a:latin typeface="Arial"/>
                <a:cs typeface="Arial"/>
              </a:rPr>
              <a:t>local</a:t>
            </a:r>
            <a:r>
              <a:rPr sz="1400" spc="-35" dirty="0">
                <a:solidFill>
                  <a:srgbClr val="FFFFFF"/>
                </a:solidFill>
                <a:latin typeface="Arial"/>
                <a:cs typeface="Arial"/>
              </a:rPr>
              <a:t> </a:t>
            </a:r>
            <a:r>
              <a:rPr sz="1400" dirty="0">
                <a:solidFill>
                  <a:srgbClr val="FFFFFF"/>
                </a:solidFill>
                <a:latin typeface="Arial"/>
                <a:cs typeface="Arial"/>
              </a:rPr>
              <a:t>market</a:t>
            </a:r>
            <a:r>
              <a:rPr sz="1400" spc="-45" dirty="0">
                <a:solidFill>
                  <a:srgbClr val="FFFFFF"/>
                </a:solidFill>
                <a:latin typeface="Arial"/>
                <a:cs typeface="Arial"/>
              </a:rPr>
              <a:t> </a:t>
            </a:r>
            <a:r>
              <a:rPr sz="1400" dirty="0">
                <a:solidFill>
                  <a:srgbClr val="FFFFFF"/>
                </a:solidFill>
                <a:latin typeface="Arial"/>
                <a:cs typeface="Arial"/>
              </a:rPr>
              <a:t>with</a:t>
            </a:r>
            <a:r>
              <a:rPr sz="1400" spc="-25" dirty="0">
                <a:solidFill>
                  <a:srgbClr val="FFFFFF"/>
                </a:solidFill>
                <a:latin typeface="Arial"/>
                <a:cs typeface="Arial"/>
              </a:rPr>
              <a:t> </a:t>
            </a:r>
            <a:r>
              <a:rPr sz="1400" spc="-20" dirty="0">
                <a:solidFill>
                  <a:srgbClr val="FFFFFF"/>
                </a:solidFill>
                <a:latin typeface="Arial"/>
                <a:cs typeface="Arial"/>
              </a:rPr>
              <a:t>your </a:t>
            </a:r>
            <a:r>
              <a:rPr sz="1400" spc="-10" dirty="0">
                <a:solidFill>
                  <a:srgbClr val="FFFFFF"/>
                </a:solidFill>
                <a:latin typeface="Arial"/>
                <a:cs typeface="Arial"/>
              </a:rPr>
              <a:t>animateur</a:t>
            </a:r>
            <a:endParaRPr sz="1400">
              <a:latin typeface="Arial"/>
              <a:cs typeface="Arial"/>
            </a:endParaRPr>
          </a:p>
          <a:p>
            <a:pPr>
              <a:lnSpc>
                <a:spcPct val="100000"/>
              </a:lnSpc>
              <a:spcBef>
                <a:spcPts val="70"/>
              </a:spcBef>
            </a:pPr>
            <a:endParaRPr sz="1400">
              <a:latin typeface="Arial"/>
              <a:cs typeface="Arial"/>
            </a:endParaRPr>
          </a:p>
          <a:p>
            <a:pPr marL="12700" marR="131445">
              <a:lnSpc>
                <a:spcPct val="100000"/>
              </a:lnSpc>
            </a:pPr>
            <a:r>
              <a:rPr sz="1400" spc="-25" dirty="0">
                <a:solidFill>
                  <a:srgbClr val="FFFFFF"/>
                </a:solidFill>
                <a:latin typeface="Arial"/>
                <a:cs typeface="Arial"/>
              </a:rPr>
              <a:t>Teams</a:t>
            </a:r>
            <a:r>
              <a:rPr sz="1400" spc="-35" dirty="0">
                <a:solidFill>
                  <a:srgbClr val="FFFFFF"/>
                </a:solidFill>
                <a:latin typeface="Arial"/>
                <a:cs typeface="Arial"/>
              </a:rPr>
              <a:t> </a:t>
            </a:r>
            <a:r>
              <a:rPr sz="1400" dirty="0">
                <a:solidFill>
                  <a:srgbClr val="FFFFFF"/>
                </a:solidFill>
                <a:latin typeface="Arial"/>
                <a:cs typeface="Arial"/>
              </a:rPr>
              <a:t>of</a:t>
            </a:r>
            <a:r>
              <a:rPr sz="1400" spc="-20" dirty="0">
                <a:solidFill>
                  <a:srgbClr val="FFFFFF"/>
                </a:solidFill>
                <a:latin typeface="Arial"/>
                <a:cs typeface="Arial"/>
              </a:rPr>
              <a:t> </a:t>
            </a:r>
            <a:r>
              <a:rPr sz="1400" dirty="0">
                <a:solidFill>
                  <a:srgbClr val="FFFFFF"/>
                </a:solidFill>
                <a:latin typeface="Arial"/>
                <a:cs typeface="Arial"/>
              </a:rPr>
              <a:t>students</a:t>
            </a:r>
            <a:r>
              <a:rPr sz="1400" spc="-40" dirty="0">
                <a:solidFill>
                  <a:srgbClr val="FFFFFF"/>
                </a:solidFill>
                <a:latin typeface="Arial"/>
                <a:cs typeface="Arial"/>
              </a:rPr>
              <a:t> </a:t>
            </a:r>
            <a:r>
              <a:rPr sz="1400" dirty="0">
                <a:solidFill>
                  <a:srgbClr val="FFFFFF"/>
                </a:solidFill>
                <a:latin typeface="Arial"/>
                <a:cs typeface="Arial"/>
              </a:rPr>
              <a:t>will</a:t>
            </a:r>
            <a:r>
              <a:rPr sz="1400" spc="-15" dirty="0">
                <a:solidFill>
                  <a:srgbClr val="FFFFFF"/>
                </a:solidFill>
                <a:latin typeface="Arial"/>
                <a:cs typeface="Arial"/>
              </a:rPr>
              <a:t> </a:t>
            </a:r>
            <a:r>
              <a:rPr sz="1400" dirty="0">
                <a:solidFill>
                  <a:srgbClr val="FFFFFF"/>
                </a:solidFill>
                <a:latin typeface="Arial"/>
                <a:cs typeface="Arial"/>
              </a:rPr>
              <a:t>be</a:t>
            </a:r>
            <a:r>
              <a:rPr sz="1400" spc="-25" dirty="0">
                <a:solidFill>
                  <a:srgbClr val="FFFFFF"/>
                </a:solidFill>
                <a:latin typeface="Arial"/>
                <a:cs typeface="Arial"/>
              </a:rPr>
              <a:t> </a:t>
            </a:r>
            <a:r>
              <a:rPr sz="1400" spc="-20" dirty="0">
                <a:solidFill>
                  <a:srgbClr val="FFFFFF"/>
                </a:solidFill>
                <a:latin typeface="Arial"/>
                <a:cs typeface="Arial"/>
              </a:rPr>
              <a:t>given </a:t>
            </a:r>
            <a:r>
              <a:rPr sz="1400" dirty="0">
                <a:solidFill>
                  <a:srgbClr val="FFFFFF"/>
                </a:solidFill>
                <a:latin typeface="Arial"/>
                <a:cs typeface="Arial"/>
              </a:rPr>
              <a:t>money</a:t>
            </a:r>
            <a:r>
              <a:rPr sz="1400" spc="-20" dirty="0">
                <a:solidFill>
                  <a:srgbClr val="FFFFFF"/>
                </a:solidFill>
                <a:latin typeface="Arial"/>
                <a:cs typeface="Arial"/>
              </a:rPr>
              <a:t> </a:t>
            </a:r>
            <a:r>
              <a:rPr sz="1400" dirty="0">
                <a:solidFill>
                  <a:srgbClr val="FFFFFF"/>
                </a:solidFill>
                <a:latin typeface="Arial"/>
                <a:cs typeface="Arial"/>
              </a:rPr>
              <a:t>to</a:t>
            </a:r>
            <a:r>
              <a:rPr sz="1400" spc="-20" dirty="0">
                <a:solidFill>
                  <a:srgbClr val="FFFFFF"/>
                </a:solidFill>
                <a:latin typeface="Arial"/>
                <a:cs typeface="Arial"/>
              </a:rPr>
              <a:t> </a:t>
            </a:r>
            <a:r>
              <a:rPr sz="1400" dirty="0">
                <a:solidFill>
                  <a:srgbClr val="FFFFFF"/>
                </a:solidFill>
                <a:latin typeface="Arial"/>
                <a:cs typeface="Arial"/>
              </a:rPr>
              <a:t>buy</a:t>
            </a:r>
            <a:r>
              <a:rPr sz="1400" spc="-20" dirty="0">
                <a:solidFill>
                  <a:srgbClr val="FFFFFF"/>
                </a:solidFill>
                <a:latin typeface="Arial"/>
                <a:cs typeface="Arial"/>
              </a:rPr>
              <a:t> </a:t>
            </a:r>
            <a:r>
              <a:rPr sz="1400" dirty="0">
                <a:solidFill>
                  <a:srgbClr val="FFFFFF"/>
                </a:solidFill>
                <a:latin typeface="Arial"/>
                <a:cs typeface="Arial"/>
              </a:rPr>
              <a:t>ingredients</a:t>
            </a:r>
            <a:r>
              <a:rPr sz="1400" spc="-20" dirty="0">
                <a:solidFill>
                  <a:srgbClr val="FFFFFF"/>
                </a:solidFill>
                <a:latin typeface="Arial"/>
                <a:cs typeface="Arial"/>
              </a:rPr>
              <a:t> </a:t>
            </a:r>
            <a:r>
              <a:rPr sz="1400" dirty="0">
                <a:solidFill>
                  <a:srgbClr val="FFFFFF"/>
                </a:solidFill>
                <a:latin typeface="Arial"/>
                <a:cs typeface="Arial"/>
              </a:rPr>
              <a:t>for</a:t>
            </a:r>
            <a:r>
              <a:rPr sz="1400" spc="-20" dirty="0">
                <a:solidFill>
                  <a:srgbClr val="FFFFFF"/>
                </a:solidFill>
                <a:latin typeface="Arial"/>
                <a:cs typeface="Arial"/>
              </a:rPr>
              <a:t> </a:t>
            </a:r>
            <a:r>
              <a:rPr sz="1400" spc="-50" dirty="0">
                <a:solidFill>
                  <a:srgbClr val="FFFFFF"/>
                </a:solidFill>
                <a:latin typeface="Arial"/>
                <a:cs typeface="Arial"/>
              </a:rPr>
              <a:t>a </a:t>
            </a:r>
            <a:r>
              <a:rPr sz="1400" dirty="0">
                <a:solidFill>
                  <a:srgbClr val="FFFFFF"/>
                </a:solidFill>
                <a:latin typeface="Arial"/>
                <a:cs typeface="Arial"/>
              </a:rPr>
              <a:t>packed</a:t>
            </a:r>
            <a:r>
              <a:rPr sz="1400" spc="-35" dirty="0">
                <a:solidFill>
                  <a:srgbClr val="FFFFFF"/>
                </a:solidFill>
                <a:latin typeface="Arial"/>
                <a:cs typeface="Arial"/>
              </a:rPr>
              <a:t> </a:t>
            </a:r>
            <a:r>
              <a:rPr sz="1400" dirty="0">
                <a:solidFill>
                  <a:srgbClr val="FFFFFF"/>
                </a:solidFill>
                <a:latin typeface="Arial"/>
                <a:cs typeface="Arial"/>
              </a:rPr>
              <a:t>lunch</a:t>
            </a:r>
            <a:r>
              <a:rPr sz="1400" spc="-40" dirty="0">
                <a:solidFill>
                  <a:srgbClr val="FFFFFF"/>
                </a:solidFill>
                <a:latin typeface="Arial"/>
                <a:cs typeface="Arial"/>
              </a:rPr>
              <a:t> </a:t>
            </a:r>
            <a:r>
              <a:rPr sz="1400" dirty="0">
                <a:solidFill>
                  <a:srgbClr val="FFFFFF"/>
                </a:solidFill>
                <a:latin typeface="Arial"/>
                <a:cs typeface="Arial"/>
              </a:rPr>
              <a:t>and</a:t>
            </a:r>
            <a:r>
              <a:rPr sz="1400" spc="-25" dirty="0">
                <a:solidFill>
                  <a:srgbClr val="FFFFFF"/>
                </a:solidFill>
                <a:latin typeface="Arial"/>
                <a:cs typeface="Arial"/>
              </a:rPr>
              <a:t> </a:t>
            </a:r>
            <a:r>
              <a:rPr sz="1400" dirty="0">
                <a:solidFill>
                  <a:srgbClr val="FFFFFF"/>
                </a:solidFill>
                <a:latin typeface="Arial"/>
                <a:cs typeface="Arial"/>
              </a:rPr>
              <a:t>you</a:t>
            </a:r>
            <a:r>
              <a:rPr sz="1400" spc="-25" dirty="0">
                <a:solidFill>
                  <a:srgbClr val="FFFFFF"/>
                </a:solidFill>
                <a:latin typeface="Arial"/>
                <a:cs typeface="Arial"/>
              </a:rPr>
              <a:t> </a:t>
            </a:r>
            <a:r>
              <a:rPr sz="1400" dirty="0">
                <a:solidFill>
                  <a:srgbClr val="FFFFFF"/>
                </a:solidFill>
                <a:latin typeface="Arial"/>
                <a:cs typeface="Arial"/>
              </a:rPr>
              <a:t>will</a:t>
            </a:r>
            <a:r>
              <a:rPr sz="1400" spc="-10" dirty="0">
                <a:solidFill>
                  <a:srgbClr val="FFFFFF"/>
                </a:solidFill>
                <a:latin typeface="Arial"/>
                <a:cs typeface="Arial"/>
              </a:rPr>
              <a:t> </a:t>
            </a:r>
            <a:r>
              <a:rPr sz="1400" dirty="0">
                <a:solidFill>
                  <a:srgbClr val="FFFFFF"/>
                </a:solidFill>
                <a:latin typeface="Arial"/>
                <a:cs typeface="Arial"/>
              </a:rPr>
              <a:t>also</a:t>
            </a:r>
            <a:r>
              <a:rPr sz="1400" spc="-30" dirty="0">
                <a:solidFill>
                  <a:srgbClr val="FFFFFF"/>
                </a:solidFill>
                <a:latin typeface="Arial"/>
                <a:cs typeface="Arial"/>
              </a:rPr>
              <a:t> </a:t>
            </a:r>
            <a:r>
              <a:rPr sz="1400" spc="-20" dirty="0">
                <a:solidFill>
                  <a:srgbClr val="FFFFFF"/>
                </a:solidFill>
                <a:latin typeface="Arial"/>
                <a:cs typeface="Arial"/>
              </a:rPr>
              <a:t>have </a:t>
            </a:r>
            <a:r>
              <a:rPr sz="1400" dirty="0">
                <a:solidFill>
                  <a:srgbClr val="FFFFFF"/>
                </a:solidFill>
                <a:latin typeface="Arial"/>
                <a:cs typeface="Arial"/>
              </a:rPr>
              <a:t>some</a:t>
            </a:r>
            <a:r>
              <a:rPr sz="1400" spc="-40" dirty="0">
                <a:solidFill>
                  <a:srgbClr val="FFFFFF"/>
                </a:solidFill>
                <a:latin typeface="Arial"/>
                <a:cs typeface="Arial"/>
              </a:rPr>
              <a:t> </a:t>
            </a:r>
            <a:r>
              <a:rPr sz="1400" dirty="0">
                <a:solidFill>
                  <a:srgbClr val="FFFFFF"/>
                </a:solidFill>
                <a:latin typeface="Arial"/>
                <a:cs typeface="Arial"/>
              </a:rPr>
              <a:t>general</a:t>
            </a:r>
            <a:r>
              <a:rPr sz="1400" spc="-40" dirty="0">
                <a:solidFill>
                  <a:srgbClr val="FFFFFF"/>
                </a:solidFill>
                <a:latin typeface="Arial"/>
                <a:cs typeface="Arial"/>
              </a:rPr>
              <a:t> </a:t>
            </a:r>
            <a:r>
              <a:rPr sz="1400" dirty="0">
                <a:solidFill>
                  <a:srgbClr val="FFFFFF"/>
                </a:solidFill>
                <a:latin typeface="Arial"/>
                <a:cs typeface="Arial"/>
              </a:rPr>
              <a:t>shopping</a:t>
            </a:r>
            <a:r>
              <a:rPr sz="1400" spc="-50" dirty="0">
                <a:solidFill>
                  <a:srgbClr val="FFFFFF"/>
                </a:solidFill>
                <a:latin typeface="Arial"/>
                <a:cs typeface="Arial"/>
              </a:rPr>
              <a:t> </a:t>
            </a:r>
            <a:r>
              <a:rPr sz="1400" spc="-20" dirty="0">
                <a:solidFill>
                  <a:srgbClr val="FFFFFF"/>
                </a:solidFill>
                <a:latin typeface="Arial"/>
                <a:cs typeface="Arial"/>
              </a:rPr>
              <a:t>time</a:t>
            </a:r>
            <a:endParaRPr sz="1400">
              <a:latin typeface="Arial"/>
              <a:cs typeface="Arial"/>
            </a:endParaRPr>
          </a:p>
          <a:p>
            <a:pPr>
              <a:lnSpc>
                <a:spcPct val="100000"/>
              </a:lnSpc>
              <a:spcBef>
                <a:spcPts val="75"/>
              </a:spcBef>
            </a:pPr>
            <a:endParaRPr sz="1400">
              <a:latin typeface="Arial"/>
              <a:cs typeface="Arial"/>
            </a:endParaRPr>
          </a:p>
          <a:p>
            <a:pPr marL="12700" marR="5080">
              <a:lnSpc>
                <a:spcPct val="100000"/>
              </a:lnSpc>
            </a:pPr>
            <a:r>
              <a:rPr sz="1400" dirty="0">
                <a:solidFill>
                  <a:srgbClr val="FFFFFF"/>
                </a:solidFill>
                <a:latin typeface="Arial"/>
                <a:cs typeface="Arial"/>
              </a:rPr>
              <a:t>Return</a:t>
            </a:r>
            <a:r>
              <a:rPr sz="1400" spc="-50" dirty="0">
                <a:solidFill>
                  <a:srgbClr val="FFFFFF"/>
                </a:solidFill>
                <a:latin typeface="Arial"/>
                <a:cs typeface="Arial"/>
              </a:rPr>
              <a:t> </a:t>
            </a:r>
            <a:r>
              <a:rPr sz="1400" dirty="0">
                <a:solidFill>
                  <a:srgbClr val="FFFFFF"/>
                </a:solidFill>
                <a:latin typeface="Arial"/>
                <a:cs typeface="Arial"/>
              </a:rPr>
              <a:t>to</a:t>
            </a:r>
            <a:r>
              <a:rPr sz="1400" spc="-30" dirty="0">
                <a:solidFill>
                  <a:srgbClr val="FFFFFF"/>
                </a:solidFill>
                <a:latin typeface="Arial"/>
                <a:cs typeface="Arial"/>
              </a:rPr>
              <a:t> </a:t>
            </a:r>
            <a:r>
              <a:rPr sz="1400" dirty="0">
                <a:solidFill>
                  <a:srgbClr val="FFFFFF"/>
                </a:solidFill>
                <a:latin typeface="Arial"/>
                <a:cs typeface="Arial"/>
              </a:rPr>
              <a:t>your</a:t>
            </a:r>
            <a:r>
              <a:rPr sz="1400" spc="-35" dirty="0">
                <a:solidFill>
                  <a:srgbClr val="FFFFFF"/>
                </a:solidFill>
                <a:latin typeface="Arial"/>
                <a:cs typeface="Arial"/>
              </a:rPr>
              <a:t> </a:t>
            </a:r>
            <a:r>
              <a:rPr sz="1400" dirty="0">
                <a:solidFill>
                  <a:srgbClr val="FFFFFF"/>
                </a:solidFill>
                <a:latin typeface="Arial"/>
                <a:cs typeface="Arial"/>
              </a:rPr>
              <a:t>accommodation</a:t>
            </a:r>
            <a:r>
              <a:rPr sz="1400" spc="-40" dirty="0">
                <a:solidFill>
                  <a:srgbClr val="FFFFFF"/>
                </a:solidFill>
                <a:latin typeface="Arial"/>
                <a:cs typeface="Arial"/>
              </a:rPr>
              <a:t> </a:t>
            </a:r>
            <a:r>
              <a:rPr sz="1400" spc="-10" dirty="0">
                <a:solidFill>
                  <a:srgbClr val="FFFFFF"/>
                </a:solidFill>
                <a:latin typeface="Arial"/>
                <a:cs typeface="Arial"/>
              </a:rPr>
              <a:t>where </a:t>
            </a:r>
            <a:r>
              <a:rPr sz="1400" dirty="0">
                <a:solidFill>
                  <a:srgbClr val="FFFFFF"/>
                </a:solidFill>
                <a:latin typeface="Arial"/>
                <a:cs typeface="Arial"/>
              </a:rPr>
              <a:t>your</a:t>
            </a:r>
            <a:r>
              <a:rPr sz="1400" spc="-35" dirty="0">
                <a:solidFill>
                  <a:srgbClr val="FFFFFF"/>
                </a:solidFill>
                <a:latin typeface="Arial"/>
                <a:cs typeface="Arial"/>
              </a:rPr>
              <a:t> </a:t>
            </a:r>
            <a:r>
              <a:rPr sz="1400" dirty="0">
                <a:solidFill>
                  <a:srgbClr val="FFFFFF"/>
                </a:solidFill>
                <a:latin typeface="Arial"/>
                <a:cs typeface="Arial"/>
              </a:rPr>
              <a:t>animateur</a:t>
            </a:r>
            <a:r>
              <a:rPr sz="1400" spc="-40" dirty="0">
                <a:solidFill>
                  <a:srgbClr val="FFFFFF"/>
                </a:solidFill>
                <a:latin typeface="Arial"/>
                <a:cs typeface="Arial"/>
              </a:rPr>
              <a:t> </a:t>
            </a:r>
            <a:r>
              <a:rPr sz="1400" dirty="0">
                <a:solidFill>
                  <a:srgbClr val="FFFFFF"/>
                </a:solidFill>
                <a:latin typeface="Arial"/>
                <a:cs typeface="Arial"/>
              </a:rPr>
              <a:t>will</a:t>
            </a:r>
            <a:r>
              <a:rPr sz="1400" spc="-25" dirty="0">
                <a:solidFill>
                  <a:srgbClr val="FFFFFF"/>
                </a:solidFill>
                <a:latin typeface="Arial"/>
                <a:cs typeface="Arial"/>
              </a:rPr>
              <a:t> </a:t>
            </a:r>
            <a:r>
              <a:rPr sz="1400" dirty="0">
                <a:solidFill>
                  <a:srgbClr val="FFFFFF"/>
                </a:solidFill>
                <a:latin typeface="Arial"/>
                <a:cs typeface="Arial"/>
              </a:rPr>
              <a:t>organise</a:t>
            </a:r>
            <a:r>
              <a:rPr sz="1400" spc="-45" dirty="0">
                <a:solidFill>
                  <a:srgbClr val="FFFFFF"/>
                </a:solidFill>
                <a:latin typeface="Arial"/>
                <a:cs typeface="Arial"/>
              </a:rPr>
              <a:t> </a:t>
            </a:r>
            <a:r>
              <a:rPr sz="1400" spc="-50" dirty="0">
                <a:solidFill>
                  <a:srgbClr val="FFFFFF"/>
                </a:solidFill>
                <a:latin typeface="Arial"/>
                <a:cs typeface="Arial"/>
              </a:rPr>
              <a:t>a </a:t>
            </a:r>
            <a:r>
              <a:rPr sz="1400" dirty="0">
                <a:solidFill>
                  <a:srgbClr val="FFFFFF"/>
                </a:solidFill>
                <a:latin typeface="Arial"/>
                <a:cs typeface="Arial"/>
              </a:rPr>
              <a:t>competition</a:t>
            </a:r>
            <a:r>
              <a:rPr sz="1400" spc="-45" dirty="0">
                <a:solidFill>
                  <a:srgbClr val="FFFFFF"/>
                </a:solidFill>
                <a:latin typeface="Arial"/>
                <a:cs typeface="Arial"/>
              </a:rPr>
              <a:t> </a:t>
            </a:r>
            <a:r>
              <a:rPr sz="1400" dirty="0">
                <a:solidFill>
                  <a:srgbClr val="FFFFFF"/>
                </a:solidFill>
                <a:latin typeface="Arial"/>
                <a:cs typeface="Arial"/>
              </a:rPr>
              <a:t>for</a:t>
            </a:r>
            <a:r>
              <a:rPr sz="1400" spc="-25" dirty="0">
                <a:solidFill>
                  <a:srgbClr val="FFFFFF"/>
                </a:solidFill>
                <a:latin typeface="Arial"/>
                <a:cs typeface="Arial"/>
              </a:rPr>
              <a:t> </a:t>
            </a:r>
            <a:r>
              <a:rPr sz="1400" dirty="0">
                <a:solidFill>
                  <a:srgbClr val="FFFFFF"/>
                </a:solidFill>
                <a:latin typeface="Arial"/>
                <a:cs typeface="Arial"/>
              </a:rPr>
              <a:t>the</a:t>
            </a:r>
            <a:r>
              <a:rPr sz="1400" spc="-30" dirty="0">
                <a:solidFill>
                  <a:srgbClr val="FFFFFF"/>
                </a:solidFill>
                <a:latin typeface="Arial"/>
                <a:cs typeface="Arial"/>
              </a:rPr>
              <a:t> </a:t>
            </a:r>
            <a:r>
              <a:rPr sz="1400" dirty="0">
                <a:solidFill>
                  <a:srgbClr val="FFFFFF"/>
                </a:solidFill>
                <a:latin typeface="Arial"/>
                <a:cs typeface="Arial"/>
              </a:rPr>
              <a:t>best</a:t>
            </a:r>
            <a:r>
              <a:rPr sz="1400" spc="-35" dirty="0">
                <a:solidFill>
                  <a:srgbClr val="FFFFFF"/>
                </a:solidFill>
                <a:latin typeface="Arial"/>
                <a:cs typeface="Arial"/>
              </a:rPr>
              <a:t> </a:t>
            </a:r>
            <a:r>
              <a:rPr sz="1400" spc="-20" dirty="0">
                <a:solidFill>
                  <a:srgbClr val="FFFFFF"/>
                </a:solidFill>
                <a:latin typeface="Arial"/>
                <a:cs typeface="Arial"/>
              </a:rPr>
              <a:t>lunch</a:t>
            </a:r>
            <a:endParaRPr sz="1400">
              <a:latin typeface="Arial"/>
              <a:cs typeface="Arial"/>
            </a:endParaRPr>
          </a:p>
        </p:txBody>
      </p:sp>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7812023" y="260604"/>
            <a:ext cx="979170" cy="97840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extLst>
                <a:ext uri="{28A0092B-C50C-407E-A947-70E740481C1C}">
                  <a14:useLocalDpi xmlns:a14="http://schemas.microsoft.com/office/drawing/2010/main"/>
                </a:ext>
              </a:extLst>
            </a:blip>
            <a:stretch>
              <a:fillRect/>
            </a:stretch>
          </p:blipFill>
          <p:spPr>
            <a:xfrm>
              <a:off x="4000500" y="0"/>
              <a:ext cx="5143500" cy="6857998"/>
            </a:xfrm>
            <a:prstGeom prst="rect">
              <a:avLst/>
            </a:prstGeom>
          </p:spPr>
        </p:pic>
        <p:sp>
          <p:nvSpPr>
            <p:cNvPr id="4" name="object 4"/>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18110" rIns="0" bIns="0" rtlCol="0">
            <a:spAutoFit/>
          </a:bodyPr>
          <a:lstStyle/>
          <a:p>
            <a:pPr marL="12700" marR="5080">
              <a:lnSpc>
                <a:spcPts val="3460"/>
              </a:lnSpc>
              <a:spcBef>
                <a:spcPts val="930"/>
              </a:spcBef>
            </a:pPr>
            <a:r>
              <a:rPr dirty="0"/>
              <a:t>Mont</a:t>
            </a:r>
            <a:r>
              <a:rPr spc="-90" dirty="0"/>
              <a:t> </a:t>
            </a:r>
            <a:r>
              <a:rPr spc="-10" dirty="0"/>
              <a:t>Saint- Michel</a:t>
            </a:r>
          </a:p>
        </p:txBody>
      </p:sp>
      <p:sp>
        <p:nvSpPr>
          <p:cNvPr id="6" name="object 6"/>
          <p:cNvSpPr txBox="1"/>
          <p:nvPr/>
        </p:nvSpPr>
        <p:spPr>
          <a:xfrm>
            <a:off x="474218" y="2622550"/>
            <a:ext cx="3010535" cy="1945639"/>
          </a:xfrm>
          <a:prstGeom prst="rect">
            <a:avLst/>
          </a:prstGeom>
        </p:spPr>
        <p:txBody>
          <a:bodyPr vert="horz" wrap="square" lIns="0" tIns="12065" rIns="0" bIns="0" rtlCol="0">
            <a:spAutoFit/>
          </a:bodyPr>
          <a:lstStyle/>
          <a:p>
            <a:pPr marL="12700" marR="5080">
              <a:lnSpc>
                <a:spcPct val="100000"/>
              </a:lnSpc>
              <a:spcBef>
                <a:spcPts val="95"/>
              </a:spcBef>
            </a:pPr>
            <a:r>
              <a:rPr sz="1400" dirty="0">
                <a:solidFill>
                  <a:srgbClr val="FFFFFF"/>
                </a:solidFill>
                <a:latin typeface="Arial"/>
                <a:cs typeface="Arial"/>
              </a:rPr>
              <a:t>Mont</a:t>
            </a:r>
            <a:r>
              <a:rPr sz="1400" spc="-30" dirty="0">
                <a:solidFill>
                  <a:srgbClr val="FFFFFF"/>
                </a:solidFill>
                <a:latin typeface="Arial"/>
                <a:cs typeface="Arial"/>
              </a:rPr>
              <a:t> </a:t>
            </a:r>
            <a:r>
              <a:rPr sz="1400" spc="-10" dirty="0">
                <a:solidFill>
                  <a:srgbClr val="FFFFFF"/>
                </a:solidFill>
                <a:latin typeface="Arial"/>
                <a:cs typeface="Arial"/>
              </a:rPr>
              <a:t>Saint-</a:t>
            </a:r>
            <a:r>
              <a:rPr sz="1400" dirty="0">
                <a:solidFill>
                  <a:srgbClr val="FFFFFF"/>
                </a:solidFill>
                <a:latin typeface="Arial"/>
                <a:cs typeface="Arial"/>
              </a:rPr>
              <a:t>Michel</a:t>
            </a:r>
            <a:r>
              <a:rPr sz="1400" spc="-25" dirty="0">
                <a:solidFill>
                  <a:srgbClr val="FFFFFF"/>
                </a:solidFill>
                <a:latin typeface="Arial"/>
                <a:cs typeface="Arial"/>
              </a:rPr>
              <a:t> </a:t>
            </a:r>
            <a:r>
              <a:rPr sz="1400" dirty="0">
                <a:solidFill>
                  <a:srgbClr val="FFFFFF"/>
                </a:solidFill>
                <a:latin typeface="Arial"/>
                <a:cs typeface="Arial"/>
              </a:rPr>
              <a:t>and</a:t>
            </a:r>
            <a:r>
              <a:rPr sz="1400" spc="-20" dirty="0">
                <a:solidFill>
                  <a:srgbClr val="FFFFFF"/>
                </a:solidFill>
                <a:latin typeface="Arial"/>
                <a:cs typeface="Arial"/>
              </a:rPr>
              <a:t> </a:t>
            </a:r>
            <a:r>
              <a:rPr sz="1400" dirty="0">
                <a:solidFill>
                  <a:srgbClr val="FFFFFF"/>
                </a:solidFill>
                <a:latin typeface="Arial"/>
                <a:cs typeface="Arial"/>
              </a:rPr>
              <a:t>its</a:t>
            </a:r>
            <a:r>
              <a:rPr sz="1400" spc="-10" dirty="0">
                <a:solidFill>
                  <a:srgbClr val="FFFFFF"/>
                </a:solidFill>
                <a:latin typeface="Arial"/>
                <a:cs typeface="Arial"/>
              </a:rPr>
              <a:t> </a:t>
            </a:r>
            <a:r>
              <a:rPr sz="1400" dirty="0">
                <a:solidFill>
                  <a:srgbClr val="FFFFFF"/>
                </a:solidFill>
                <a:latin typeface="Arial"/>
                <a:cs typeface="Arial"/>
              </a:rPr>
              <a:t>bay</a:t>
            </a:r>
            <a:r>
              <a:rPr sz="1400" spc="-15" dirty="0">
                <a:solidFill>
                  <a:srgbClr val="FFFFFF"/>
                </a:solidFill>
                <a:latin typeface="Arial"/>
                <a:cs typeface="Arial"/>
              </a:rPr>
              <a:t> </a:t>
            </a:r>
            <a:r>
              <a:rPr sz="1400" dirty="0">
                <a:solidFill>
                  <a:srgbClr val="FFFFFF"/>
                </a:solidFill>
                <a:latin typeface="Arial"/>
                <a:cs typeface="Arial"/>
              </a:rPr>
              <a:t>are</a:t>
            </a:r>
            <a:r>
              <a:rPr sz="1400" spc="-20" dirty="0">
                <a:solidFill>
                  <a:srgbClr val="FFFFFF"/>
                </a:solidFill>
                <a:latin typeface="Arial"/>
                <a:cs typeface="Arial"/>
              </a:rPr>
              <a:t> part </a:t>
            </a:r>
            <a:r>
              <a:rPr sz="1400" dirty="0">
                <a:solidFill>
                  <a:srgbClr val="FFFFFF"/>
                </a:solidFill>
                <a:latin typeface="Arial"/>
                <a:cs typeface="Arial"/>
              </a:rPr>
              <a:t>of</a:t>
            </a:r>
            <a:r>
              <a:rPr sz="1400" spc="-35" dirty="0">
                <a:solidFill>
                  <a:srgbClr val="FFFFFF"/>
                </a:solidFill>
                <a:latin typeface="Arial"/>
                <a:cs typeface="Arial"/>
              </a:rPr>
              <a:t> </a:t>
            </a:r>
            <a:r>
              <a:rPr sz="1400" dirty="0">
                <a:solidFill>
                  <a:srgbClr val="FFFFFF"/>
                </a:solidFill>
                <a:latin typeface="Arial"/>
                <a:cs typeface="Arial"/>
              </a:rPr>
              <a:t>the</a:t>
            </a:r>
            <a:r>
              <a:rPr sz="1400" spc="-35" dirty="0">
                <a:solidFill>
                  <a:srgbClr val="FFFFFF"/>
                </a:solidFill>
                <a:latin typeface="Arial"/>
                <a:cs typeface="Arial"/>
              </a:rPr>
              <a:t> </a:t>
            </a:r>
            <a:r>
              <a:rPr sz="1400" dirty="0">
                <a:solidFill>
                  <a:srgbClr val="FFFFFF"/>
                </a:solidFill>
                <a:latin typeface="Arial"/>
                <a:cs typeface="Arial"/>
              </a:rPr>
              <a:t>UNESCO</a:t>
            </a:r>
            <a:r>
              <a:rPr sz="1400" spc="-10" dirty="0">
                <a:solidFill>
                  <a:srgbClr val="FFFFFF"/>
                </a:solidFill>
                <a:latin typeface="Arial"/>
                <a:cs typeface="Arial"/>
              </a:rPr>
              <a:t> </a:t>
            </a:r>
            <a:r>
              <a:rPr sz="1400" dirty="0">
                <a:solidFill>
                  <a:srgbClr val="FFFFFF"/>
                </a:solidFill>
                <a:latin typeface="Arial"/>
                <a:cs typeface="Arial"/>
              </a:rPr>
              <a:t>list</a:t>
            </a:r>
            <a:r>
              <a:rPr sz="1400" spc="-25" dirty="0">
                <a:solidFill>
                  <a:srgbClr val="FFFFFF"/>
                </a:solidFill>
                <a:latin typeface="Arial"/>
                <a:cs typeface="Arial"/>
              </a:rPr>
              <a:t> </a:t>
            </a:r>
            <a:r>
              <a:rPr sz="1400" dirty="0">
                <a:solidFill>
                  <a:srgbClr val="FFFFFF"/>
                </a:solidFill>
                <a:latin typeface="Arial"/>
                <a:cs typeface="Arial"/>
              </a:rPr>
              <a:t>of</a:t>
            </a:r>
            <a:r>
              <a:rPr sz="1400" spc="-30" dirty="0">
                <a:solidFill>
                  <a:srgbClr val="FFFFFF"/>
                </a:solidFill>
                <a:latin typeface="Arial"/>
                <a:cs typeface="Arial"/>
              </a:rPr>
              <a:t> </a:t>
            </a:r>
            <a:r>
              <a:rPr sz="1400" dirty="0">
                <a:solidFill>
                  <a:srgbClr val="FFFFFF"/>
                </a:solidFill>
                <a:latin typeface="Arial"/>
                <a:cs typeface="Arial"/>
              </a:rPr>
              <a:t>World</a:t>
            </a:r>
            <a:r>
              <a:rPr sz="1400" spc="-40" dirty="0">
                <a:solidFill>
                  <a:srgbClr val="FFFFFF"/>
                </a:solidFill>
                <a:latin typeface="Arial"/>
                <a:cs typeface="Arial"/>
              </a:rPr>
              <a:t> </a:t>
            </a:r>
            <a:r>
              <a:rPr sz="1400" spc="-10" dirty="0">
                <a:solidFill>
                  <a:srgbClr val="FFFFFF"/>
                </a:solidFill>
                <a:latin typeface="Arial"/>
                <a:cs typeface="Arial"/>
              </a:rPr>
              <a:t>Heritage </a:t>
            </a:r>
            <a:r>
              <a:rPr sz="1400" dirty="0">
                <a:solidFill>
                  <a:srgbClr val="FFFFFF"/>
                </a:solidFill>
                <a:latin typeface="Arial"/>
                <a:cs typeface="Arial"/>
              </a:rPr>
              <a:t>Sites</a:t>
            </a:r>
            <a:r>
              <a:rPr sz="1400" spc="-25" dirty="0">
                <a:solidFill>
                  <a:srgbClr val="FFFFFF"/>
                </a:solidFill>
                <a:latin typeface="Arial"/>
                <a:cs typeface="Arial"/>
              </a:rPr>
              <a:t> </a:t>
            </a:r>
            <a:r>
              <a:rPr sz="1400" dirty="0">
                <a:solidFill>
                  <a:srgbClr val="FFFFFF"/>
                </a:solidFill>
                <a:latin typeface="Arial"/>
                <a:cs typeface="Arial"/>
              </a:rPr>
              <a:t>and</a:t>
            </a:r>
            <a:r>
              <a:rPr sz="1400" spc="-30" dirty="0">
                <a:solidFill>
                  <a:srgbClr val="FFFFFF"/>
                </a:solidFill>
                <a:latin typeface="Arial"/>
                <a:cs typeface="Arial"/>
              </a:rPr>
              <a:t> </a:t>
            </a:r>
            <a:r>
              <a:rPr sz="1400" dirty="0">
                <a:solidFill>
                  <a:srgbClr val="FFFFFF"/>
                </a:solidFill>
                <a:latin typeface="Arial"/>
                <a:cs typeface="Arial"/>
              </a:rPr>
              <a:t>more</a:t>
            </a:r>
            <a:r>
              <a:rPr sz="1400" spc="-30" dirty="0">
                <a:solidFill>
                  <a:srgbClr val="FFFFFF"/>
                </a:solidFill>
                <a:latin typeface="Arial"/>
                <a:cs typeface="Arial"/>
              </a:rPr>
              <a:t> </a:t>
            </a:r>
            <a:r>
              <a:rPr sz="1400" dirty="0">
                <a:solidFill>
                  <a:srgbClr val="FFFFFF"/>
                </a:solidFill>
                <a:latin typeface="Arial"/>
                <a:cs typeface="Arial"/>
              </a:rPr>
              <a:t>than</a:t>
            </a:r>
            <a:r>
              <a:rPr sz="1400" spc="-30" dirty="0">
                <a:solidFill>
                  <a:srgbClr val="FFFFFF"/>
                </a:solidFill>
                <a:latin typeface="Arial"/>
                <a:cs typeface="Arial"/>
              </a:rPr>
              <a:t> </a:t>
            </a:r>
            <a:r>
              <a:rPr sz="1400" dirty="0">
                <a:solidFill>
                  <a:srgbClr val="FFFFFF"/>
                </a:solidFill>
                <a:latin typeface="Arial"/>
                <a:cs typeface="Arial"/>
              </a:rPr>
              <a:t>3</a:t>
            </a:r>
            <a:r>
              <a:rPr sz="1400" spc="-20" dirty="0">
                <a:solidFill>
                  <a:srgbClr val="FFFFFF"/>
                </a:solidFill>
                <a:latin typeface="Arial"/>
                <a:cs typeface="Arial"/>
              </a:rPr>
              <a:t> </a:t>
            </a:r>
            <a:r>
              <a:rPr sz="1400" dirty="0">
                <a:solidFill>
                  <a:srgbClr val="FFFFFF"/>
                </a:solidFill>
                <a:latin typeface="Arial"/>
                <a:cs typeface="Arial"/>
              </a:rPr>
              <a:t>million</a:t>
            </a:r>
            <a:r>
              <a:rPr sz="1400" spc="-25" dirty="0">
                <a:solidFill>
                  <a:srgbClr val="FFFFFF"/>
                </a:solidFill>
                <a:latin typeface="Arial"/>
                <a:cs typeface="Arial"/>
              </a:rPr>
              <a:t> </a:t>
            </a:r>
            <a:r>
              <a:rPr sz="1400" spc="-10" dirty="0">
                <a:solidFill>
                  <a:srgbClr val="FFFFFF"/>
                </a:solidFill>
                <a:latin typeface="Arial"/>
                <a:cs typeface="Arial"/>
              </a:rPr>
              <a:t>people </a:t>
            </a:r>
            <a:r>
              <a:rPr sz="1400" dirty="0">
                <a:solidFill>
                  <a:srgbClr val="FFFFFF"/>
                </a:solidFill>
                <a:latin typeface="Arial"/>
                <a:cs typeface="Arial"/>
              </a:rPr>
              <a:t>visit</a:t>
            </a:r>
            <a:r>
              <a:rPr sz="1400" spc="-40" dirty="0">
                <a:solidFill>
                  <a:srgbClr val="FFFFFF"/>
                </a:solidFill>
                <a:latin typeface="Arial"/>
                <a:cs typeface="Arial"/>
              </a:rPr>
              <a:t> </a:t>
            </a:r>
            <a:r>
              <a:rPr sz="1400" dirty="0">
                <a:solidFill>
                  <a:srgbClr val="FFFFFF"/>
                </a:solidFill>
                <a:latin typeface="Arial"/>
                <a:cs typeface="Arial"/>
              </a:rPr>
              <a:t>it</a:t>
            </a:r>
            <a:r>
              <a:rPr sz="1400" spc="-35" dirty="0">
                <a:solidFill>
                  <a:srgbClr val="FFFFFF"/>
                </a:solidFill>
                <a:latin typeface="Arial"/>
                <a:cs typeface="Arial"/>
              </a:rPr>
              <a:t> </a:t>
            </a:r>
            <a:r>
              <a:rPr sz="1400" dirty="0">
                <a:solidFill>
                  <a:srgbClr val="FFFFFF"/>
                </a:solidFill>
                <a:latin typeface="Arial"/>
                <a:cs typeface="Arial"/>
              </a:rPr>
              <a:t>each</a:t>
            </a:r>
            <a:r>
              <a:rPr sz="1400" spc="-40" dirty="0">
                <a:solidFill>
                  <a:srgbClr val="FFFFFF"/>
                </a:solidFill>
                <a:latin typeface="Arial"/>
                <a:cs typeface="Arial"/>
              </a:rPr>
              <a:t> </a:t>
            </a:r>
            <a:r>
              <a:rPr sz="1400" spc="-10" dirty="0">
                <a:solidFill>
                  <a:srgbClr val="FFFFFF"/>
                </a:solidFill>
                <a:latin typeface="Arial"/>
                <a:cs typeface="Arial"/>
              </a:rPr>
              <a:t>year.</a:t>
            </a:r>
            <a:r>
              <a:rPr sz="1400" spc="-50" dirty="0">
                <a:solidFill>
                  <a:srgbClr val="FFFFFF"/>
                </a:solidFill>
                <a:latin typeface="Arial"/>
                <a:cs typeface="Arial"/>
              </a:rPr>
              <a:t> </a:t>
            </a:r>
            <a:r>
              <a:rPr sz="1400" dirty="0">
                <a:solidFill>
                  <a:srgbClr val="FFFFFF"/>
                </a:solidFill>
                <a:latin typeface="Arial"/>
                <a:cs typeface="Arial"/>
              </a:rPr>
              <a:t>Visit</a:t>
            </a:r>
            <a:r>
              <a:rPr sz="1400" spc="-25" dirty="0">
                <a:solidFill>
                  <a:srgbClr val="FFFFFF"/>
                </a:solidFill>
                <a:latin typeface="Arial"/>
                <a:cs typeface="Arial"/>
              </a:rPr>
              <a:t> </a:t>
            </a:r>
            <a:r>
              <a:rPr sz="1400" dirty="0">
                <a:solidFill>
                  <a:srgbClr val="FFFFFF"/>
                </a:solidFill>
                <a:latin typeface="Arial"/>
                <a:cs typeface="Arial"/>
              </a:rPr>
              <a:t>the</a:t>
            </a:r>
            <a:r>
              <a:rPr sz="1400" spc="-95" dirty="0">
                <a:solidFill>
                  <a:srgbClr val="FFFFFF"/>
                </a:solidFill>
                <a:latin typeface="Arial"/>
                <a:cs typeface="Arial"/>
              </a:rPr>
              <a:t> </a:t>
            </a:r>
            <a:r>
              <a:rPr sz="1400" spc="-10" dirty="0">
                <a:solidFill>
                  <a:srgbClr val="FFFFFF"/>
                </a:solidFill>
                <a:latin typeface="Arial"/>
                <a:cs typeface="Arial"/>
              </a:rPr>
              <a:t>Abbey, Monastery,</a:t>
            </a:r>
            <a:r>
              <a:rPr sz="1400" spc="-40" dirty="0">
                <a:solidFill>
                  <a:srgbClr val="FFFFFF"/>
                </a:solidFill>
                <a:latin typeface="Arial"/>
                <a:cs typeface="Arial"/>
              </a:rPr>
              <a:t> </a:t>
            </a:r>
            <a:r>
              <a:rPr sz="1400" dirty="0">
                <a:solidFill>
                  <a:srgbClr val="FFFFFF"/>
                </a:solidFill>
                <a:latin typeface="Arial"/>
                <a:cs typeface="Arial"/>
              </a:rPr>
              <a:t>Great</a:t>
            </a:r>
            <a:r>
              <a:rPr sz="1400" spc="-30" dirty="0">
                <a:solidFill>
                  <a:srgbClr val="FFFFFF"/>
                </a:solidFill>
                <a:latin typeface="Arial"/>
                <a:cs typeface="Arial"/>
              </a:rPr>
              <a:t> </a:t>
            </a:r>
            <a:r>
              <a:rPr sz="1400" dirty="0">
                <a:solidFill>
                  <a:srgbClr val="FFFFFF"/>
                </a:solidFill>
                <a:latin typeface="Arial"/>
                <a:cs typeface="Arial"/>
              </a:rPr>
              <a:t>Halls</a:t>
            </a:r>
            <a:r>
              <a:rPr sz="1400" spc="-20" dirty="0">
                <a:solidFill>
                  <a:srgbClr val="FFFFFF"/>
                </a:solidFill>
                <a:latin typeface="Arial"/>
                <a:cs typeface="Arial"/>
              </a:rPr>
              <a:t> </a:t>
            </a:r>
            <a:r>
              <a:rPr sz="1400" dirty="0">
                <a:solidFill>
                  <a:srgbClr val="FFFFFF"/>
                </a:solidFill>
                <a:latin typeface="Arial"/>
                <a:cs typeface="Arial"/>
              </a:rPr>
              <a:t>and</a:t>
            </a:r>
            <a:r>
              <a:rPr sz="1400" spc="-25" dirty="0">
                <a:solidFill>
                  <a:srgbClr val="FFFFFF"/>
                </a:solidFill>
                <a:latin typeface="Arial"/>
                <a:cs typeface="Arial"/>
              </a:rPr>
              <a:t> </a:t>
            </a:r>
            <a:r>
              <a:rPr sz="1400" spc="-20" dirty="0">
                <a:solidFill>
                  <a:srgbClr val="FFFFFF"/>
                </a:solidFill>
                <a:latin typeface="Arial"/>
                <a:cs typeface="Arial"/>
              </a:rPr>
              <a:t>shops</a:t>
            </a:r>
            <a:r>
              <a:rPr sz="1400" spc="500" dirty="0">
                <a:solidFill>
                  <a:srgbClr val="FFFFFF"/>
                </a:solidFill>
                <a:latin typeface="Arial"/>
                <a:cs typeface="Arial"/>
              </a:rPr>
              <a:t> </a:t>
            </a:r>
            <a:r>
              <a:rPr sz="1400" dirty="0">
                <a:solidFill>
                  <a:srgbClr val="FFFFFF"/>
                </a:solidFill>
                <a:latin typeface="Arial"/>
                <a:cs typeface="Arial"/>
              </a:rPr>
              <a:t>and</a:t>
            </a:r>
            <a:r>
              <a:rPr sz="1400" spc="-40" dirty="0">
                <a:solidFill>
                  <a:srgbClr val="FFFFFF"/>
                </a:solidFill>
                <a:latin typeface="Arial"/>
                <a:cs typeface="Arial"/>
              </a:rPr>
              <a:t> </a:t>
            </a:r>
            <a:r>
              <a:rPr sz="1400" dirty="0">
                <a:solidFill>
                  <a:srgbClr val="FFFFFF"/>
                </a:solidFill>
                <a:latin typeface="Arial"/>
                <a:cs typeface="Arial"/>
              </a:rPr>
              <a:t>village</a:t>
            </a:r>
            <a:r>
              <a:rPr sz="1400" spc="-40" dirty="0">
                <a:solidFill>
                  <a:srgbClr val="FFFFFF"/>
                </a:solidFill>
                <a:latin typeface="Arial"/>
                <a:cs typeface="Arial"/>
              </a:rPr>
              <a:t> </a:t>
            </a:r>
            <a:r>
              <a:rPr sz="1400" spc="-10" dirty="0">
                <a:solidFill>
                  <a:srgbClr val="FFFFFF"/>
                </a:solidFill>
                <a:latin typeface="Arial"/>
                <a:cs typeface="Arial"/>
              </a:rPr>
              <a:t>housing</a:t>
            </a:r>
            <a:endParaRPr sz="1400">
              <a:latin typeface="Arial"/>
              <a:cs typeface="Arial"/>
            </a:endParaRPr>
          </a:p>
          <a:p>
            <a:pPr>
              <a:lnSpc>
                <a:spcPct val="100000"/>
              </a:lnSpc>
              <a:spcBef>
                <a:spcPts val="75"/>
              </a:spcBef>
            </a:pPr>
            <a:endParaRPr sz="1400">
              <a:latin typeface="Arial"/>
              <a:cs typeface="Arial"/>
            </a:endParaRPr>
          </a:p>
          <a:p>
            <a:pPr marL="12700" marR="5080">
              <a:lnSpc>
                <a:spcPct val="100000"/>
              </a:lnSpc>
            </a:pPr>
            <a:r>
              <a:rPr sz="1400" dirty="0">
                <a:solidFill>
                  <a:srgbClr val="FFFFFF"/>
                </a:solidFill>
                <a:latin typeface="Arial"/>
                <a:cs typeface="Arial"/>
              </a:rPr>
              <a:t>Outside</a:t>
            </a:r>
            <a:r>
              <a:rPr sz="1400" spc="-30" dirty="0">
                <a:solidFill>
                  <a:srgbClr val="FFFFFF"/>
                </a:solidFill>
                <a:latin typeface="Arial"/>
                <a:cs typeface="Arial"/>
              </a:rPr>
              <a:t> </a:t>
            </a:r>
            <a:r>
              <a:rPr sz="1400" dirty="0">
                <a:solidFill>
                  <a:srgbClr val="FFFFFF"/>
                </a:solidFill>
                <a:latin typeface="Arial"/>
                <a:cs typeface="Arial"/>
              </a:rPr>
              <a:t>the</a:t>
            </a:r>
            <a:r>
              <a:rPr sz="1400" spc="-30" dirty="0">
                <a:solidFill>
                  <a:srgbClr val="FFFFFF"/>
                </a:solidFill>
                <a:latin typeface="Arial"/>
                <a:cs typeface="Arial"/>
              </a:rPr>
              <a:t> </a:t>
            </a:r>
            <a:r>
              <a:rPr sz="1400" dirty="0">
                <a:solidFill>
                  <a:srgbClr val="FFFFFF"/>
                </a:solidFill>
                <a:latin typeface="Arial"/>
                <a:cs typeface="Arial"/>
              </a:rPr>
              <a:t>walls,</a:t>
            </a:r>
            <a:r>
              <a:rPr sz="1400" spc="-25" dirty="0">
                <a:solidFill>
                  <a:srgbClr val="FFFFFF"/>
                </a:solidFill>
                <a:latin typeface="Arial"/>
                <a:cs typeface="Arial"/>
              </a:rPr>
              <a:t> </a:t>
            </a:r>
            <a:r>
              <a:rPr sz="1400" dirty="0">
                <a:solidFill>
                  <a:srgbClr val="FFFFFF"/>
                </a:solidFill>
                <a:latin typeface="Arial"/>
                <a:cs typeface="Arial"/>
              </a:rPr>
              <a:t>there</a:t>
            </a:r>
            <a:r>
              <a:rPr sz="1400" spc="-35" dirty="0">
                <a:solidFill>
                  <a:srgbClr val="FFFFFF"/>
                </a:solidFill>
                <a:latin typeface="Arial"/>
                <a:cs typeface="Arial"/>
              </a:rPr>
              <a:t> </a:t>
            </a:r>
            <a:r>
              <a:rPr sz="1400" dirty="0">
                <a:solidFill>
                  <a:srgbClr val="FFFFFF"/>
                </a:solidFill>
                <a:latin typeface="Arial"/>
                <a:cs typeface="Arial"/>
              </a:rPr>
              <a:t>are</a:t>
            </a:r>
            <a:r>
              <a:rPr sz="1400" spc="-30" dirty="0">
                <a:solidFill>
                  <a:srgbClr val="FFFFFF"/>
                </a:solidFill>
                <a:latin typeface="Arial"/>
                <a:cs typeface="Arial"/>
              </a:rPr>
              <a:t> </a:t>
            </a:r>
            <a:r>
              <a:rPr sz="1400" spc="-10" dirty="0">
                <a:solidFill>
                  <a:srgbClr val="FFFFFF"/>
                </a:solidFill>
                <a:latin typeface="Arial"/>
                <a:cs typeface="Arial"/>
              </a:rPr>
              <a:t>fishermen </a:t>
            </a:r>
            <a:r>
              <a:rPr sz="1400" dirty="0">
                <a:solidFill>
                  <a:srgbClr val="FFFFFF"/>
                </a:solidFill>
                <a:latin typeface="Arial"/>
                <a:cs typeface="Arial"/>
              </a:rPr>
              <a:t>and</a:t>
            </a:r>
            <a:r>
              <a:rPr sz="1400" spc="-15" dirty="0">
                <a:solidFill>
                  <a:srgbClr val="FFFFFF"/>
                </a:solidFill>
                <a:latin typeface="Arial"/>
                <a:cs typeface="Arial"/>
              </a:rPr>
              <a:t> </a:t>
            </a:r>
            <a:r>
              <a:rPr sz="1400" dirty="0">
                <a:solidFill>
                  <a:srgbClr val="FFFFFF"/>
                </a:solidFill>
                <a:latin typeface="Arial"/>
                <a:cs typeface="Arial"/>
              </a:rPr>
              <a:t>farmer</a:t>
            </a:r>
            <a:r>
              <a:rPr sz="1400" spc="-20" dirty="0">
                <a:solidFill>
                  <a:srgbClr val="FFFFFF"/>
                </a:solidFill>
                <a:latin typeface="Arial"/>
                <a:cs typeface="Arial"/>
              </a:rPr>
              <a:t> </a:t>
            </a:r>
            <a:r>
              <a:rPr sz="1400" spc="-10" dirty="0">
                <a:solidFill>
                  <a:srgbClr val="FFFFFF"/>
                </a:solidFill>
                <a:latin typeface="Arial"/>
                <a:cs typeface="Arial"/>
              </a:rPr>
              <a:t>houses</a:t>
            </a:r>
            <a:endParaRPr sz="1400">
              <a:latin typeface="Arial"/>
              <a:cs typeface="Arial"/>
            </a:endParaRPr>
          </a:p>
        </p:txBody>
      </p:sp>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7812023" y="260604"/>
            <a:ext cx="979170" cy="97840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extLst>
                <a:ext uri="{28A0092B-C50C-407E-A947-70E740481C1C}">
                  <a14:useLocalDpi xmlns:a14="http://schemas.microsoft.com/office/drawing/2010/main"/>
                </a:ext>
              </a:extLst>
            </a:blip>
            <a:stretch>
              <a:fillRect/>
            </a:stretch>
          </p:blipFill>
          <p:spPr>
            <a:xfrm>
              <a:off x="4000500" y="0"/>
              <a:ext cx="5143500" cy="6857998"/>
            </a:xfrm>
            <a:prstGeom prst="rect">
              <a:avLst/>
            </a:prstGeom>
          </p:spPr>
        </p:pic>
        <p:sp>
          <p:nvSpPr>
            <p:cNvPr id="4" name="object 4"/>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18110" rIns="0" bIns="0" rtlCol="0">
            <a:spAutoFit/>
          </a:bodyPr>
          <a:lstStyle/>
          <a:p>
            <a:pPr marL="12700" marR="5080">
              <a:lnSpc>
                <a:spcPts val="3460"/>
              </a:lnSpc>
              <a:spcBef>
                <a:spcPts val="930"/>
              </a:spcBef>
            </a:pPr>
            <a:r>
              <a:rPr spc="-25" dirty="0"/>
              <a:t>Avranches </a:t>
            </a:r>
            <a:r>
              <a:rPr dirty="0"/>
              <a:t>town</a:t>
            </a:r>
            <a:r>
              <a:rPr spc="-85" dirty="0"/>
              <a:t> </a:t>
            </a:r>
            <a:r>
              <a:rPr spc="-10" dirty="0"/>
              <a:t>trail</a:t>
            </a:r>
          </a:p>
        </p:txBody>
      </p:sp>
      <p:sp>
        <p:nvSpPr>
          <p:cNvPr id="6" name="object 6"/>
          <p:cNvSpPr txBox="1"/>
          <p:nvPr/>
        </p:nvSpPr>
        <p:spPr>
          <a:xfrm>
            <a:off x="474218" y="2622550"/>
            <a:ext cx="2955925" cy="878840"/>
          </a:xfrm>
          <a:prstGeom prst="rect">
            <a:avLst/>
          </a:prstGeom>
        </p:spPr>
        <p:txBody>
          <a:bodyPr vert="horz" wrap="square" lIns="0" tIns="12065" rIns="0" bIns="0" rtlCol="0">
            <a:spAutoFit/>
          </a:bodyPr>
          <a:lstStyle/>
          <a:p>
            <a:pPr marL="12700" marR="5080">
              <a:lnSpc>
                <a:spcPct val="100000"/>
              </a:lnSpc>
              <a:spcBef>
                <a:spcPts val="95"/>
              </a:spcBef>
            </a:pPr>
            <a:r>
              <a:rPr sz="1400" spc="-20" dirty="0">
                <a:solidFill>
                  <a:srgbClr val="FFFFFF"/>
                </a:solidFill>
                <a:latin typeface="Arial"/>
                <a:cs typeface="Arial"/>
              </a:rPr>
              <a:t>Your</a:t>
            </a:r>
            <a:r>
              <a:rPr sz="1400" spc="-40" dirty="0">
                <a:solidFill>
                  <a:srgbClr val="FFFFFF"/>
                </a:solidFill>
                <a:latin typeface="Arial"/>
                <a:cs typeface="Arial"/>
              </a:rPr>
              <a:t> </a:t>
            </a:r>
            <a:r>
              <a:rPr sz="1400" dirty="0">
                <a:solidFill>
                  <a:srgbClr val="FFFFFF"/>
                </a:solidFill>
                <a:latin typeface="Arial"/>
                <a:cs typeface="Arial"/>
              </a:rPr>
              <a:t>animateur</a:t>
            </a:r>
            <a:r>
              <a:rPr sz="1400" spc="-45" dirty="0">
                <a:solidFill>
                  <a:srgbClr val="FFFFFF"/>
                </a:solidFill>
                <a:latin typeface="Arial"/>
                <a:cs typeface="Arial"/>
              </a:rPr>
              <a:t> </a:t>
            </a:r>
            <a:r>
              <a:rPr sz="1400" dirty="0">
                <a:solidFill>
                  <a:srgbClr val="FFFFFF"/>
                </a:solidFill>
                <a:latin typeface="Arial"/>
                <a:cs typeface="Arial"/>
              </a:rPr>
              <a:t>organises</a:t>
            </a:r>
            <a:r>
              <a:rPr sz="1400" spc="-45" dirty="0">
                <a:solidFill>
                  <a:srgbClr val="FFFFFF"/>
                </a:solidFill>
                <a:latin typeface="Arial"/>
                <a:cs typeface="Arial"/>
              </a:rPr>
              <a:t> </a:t>
            </a:r>
            <a:r>
              <a:rPr sz="1400" dirty="0">
                <a:solidFill>
                  <a:srgbClr val="FFFFFF"/>
                </a:solidFill>
                <a:latin typeface="Arial"/>
                <a:cs typeface="Arial"/>
              </a:rPr>
              <a:t>this</a:t>
            </a:r>
            <a:r>
              <a:rPr sz="1400" spc="-35" dirty="0">
                <a:solidFill>
                  <a:srgbClr val="FFFFFF"/>
                </a:solidFill>
                <a:latin typeface="Arial"/>
                <a:cs typeface="Arial"/>
              </a:rPr>
              <a:t> </a:t>
            </a:r>
            <a:r>
              <a:rPr sz="1400" spc="-10" dirty="0">
                <a:solidFill>
                  <a:srgbClr val="FFFFFF"/>
                </a:solidFill>
                <a:latin typeface="Arial"/>
                <a:cs typeface="Arial"/>
              </a:rPr>
              <a:t>activity </a:t>
            </a:r>
            <a:r>
              <a:rPr sz="1400" dirty="0">
                <a:solidFill>
                  <a:srgbClr val="FFFFFF"/>
                </a:solidFill>
                <a:latin typeface="Arial"/>
                <a:cs typeface="Arial"/>
              </a:rPr>
              <a:t>with</a:t>
            </a:r>
            <a:r>
              <a:rPr sz="1400" spc="-20" dirty="0">
                <a:solidFill>
                  <a:srgbClr val="FFFFFF"/>
                </a:solidFill>
                <a:latin typeface="Arial"/>
                <a:cs typeface="Arial"/>
              </a:rPr>
              <a:t> </a:t>
            </a:r>
            <a:r>
              <a:rPr sz="1400" dirty="0">
                <a:solidFill>
                  <a:srgbClr val="FFFFFF"/>
                </a:solidFill>
                <a:latin typeface="Arial"/>
                <a:cs typeface="Arial"/>
              </a:rPr>
              <a:t>our</a:t>
            </a:r>
            <a:r>
              <a:rPr sz="1400" spc="-25" dirty="0">
                <a:solidFill>
                  <a:srgbClr val="FFFFFF"/>
                </a:solidFill>
                <a:latin typeface="Arial"/>
                <a:cs typeface="Arial"/>
              </a:rPr>
              <a:t> </a:t>
            </a:r>
            <a:r>
              <a:rPr sz="1400" dirty="0">
                <a:solidFill>
                  <a:srgbClr val="FFFFFF"/>
                </a:solidFill>
                <a:latin typeface="Arial"/>
                <a:cs typeface="Arial"/>
              </a:rPr>
              <a:t>tailor</a:t>
            </a:r>
            <a:r>
              <a:rPr sz="1400" spc="-30" dirty="0">
                <a:solidFill>
                  <a:srgbClr val="FFFFFF"/>
                </a:solidFill>
                <a:latin typeface="Arial"/>
                <a:cs typeface="Arial"/>
              </a:rPr>
              <a:t> </a:t>
            </a:r>
            <a:r>
              <a:rPr sz="1400" dirty="0">
                <a:solidFill>
                  <a:srgbClr val="FFFFFF"/>
                </a:solidFill>
                <a:latin typeface="Arial"/>
                <a:cs typeface="Arial"/>
              </a:rPr>
              <a:t>made</a:t>
            </a:r>
            <a:r>
              <a:rPr sz="1400" spc="-50" dirty="0">
                <a:solidFill>
                  <a:srgbClr val="FFFFFF"/>
                </a:solidFill>
                <a:latin typeface="Arial"/>
                <a:cs typeface="Arial"/>
              </a:rPr>
              <a:t> </a:t>
            </a:r>
            <a:r>
              <a:rPr sz="1400" spc="-45" dirty="0">
                <a:solidFill>
                  <a:srgbClr val="FFFFFF"/>
                </a:solidFill>
                <a:latin typeface="Arial"/>
                <a:cs typeface="Arial"/>
              </a:rPr>
              <a:t>Town </a:t>
            </a:r>
            <a:r>
              <a:rPr sz="1400" spc="-20" dirty="0">
                <a:solidFill>
                  <a:srgbClr val="FFFFFF"/>
                </a:solidFill>
                <a:latin typeface="Arial"/>
                <a:cs typeface="Arial"/>
              </a:rPr>
              <a:t>Trail </a:t>
            </a:r>
            <a:r>
              <a:rPr sz="1400" dirty="0">
                <a:solidFill>
                  <a:srgbClr val="FFFFFF"/>
                </a:solidFill>
                <a:latin typeface="Arial"/>
                <a:cs typeface="Arial"/>
              </a:rPr>
              <a:t>requiring</a:t>
            </a:r>
            <a:r>
              <a:rPr sz="1400" spc="-40" dirty="0">
                <a:solidFill>
                  <a:srgbClr val="FFFFFF"/>
                </a:solidFill>
                <a:latin typeface="Arial"/>
                <a:cs typeface="Arial"/>
              </a:rPr>
              <a:t> </a:t>
            </a:r>
            <a:r>
              <a:rPr sz="1400" dirty="0">
                <a:solidFill>
                  <a:srgbClr val="FFFFFF"/>
                </a:solidFill>
                <a:latin typeface="Arial"/>
                <a:cs typeface="Arial"/>
              </a:rPr>
              <a:t>the</a:t>
            </a:r>
            <a:r>
              <a:rPr sz="1400" spc="-25" dirty="0">
                <a:solidFill>
                  <a:srgbClr val="FFFFFF"/>
                </a:solidFill>
                <a:latin typeface="Arial"/>
                <a:cs typeface="Arial"/>
              </a:rPr>
              <a:t> </a:t>
            </a:r>
            <a:r>
              <a:rPr sz="1400" dirty="0">
                <a:solidFill>
                  <a:srgbClr val="FFFFFF"/>
                </a:solidFill>
                <a:latin typeface="Arial"/>
                <a:cs typeface="Arial"/>
              </a:rPr>
              <a:t>students</a:t>
            </a:r>
            <a:r>
              <a:rPr sz="1400" spc="-35" dirty="0">
                <a:solidFill>
                  <a:srgbClr val="FFFFFF"/>
                </a:solidFill>
                <a:latin typeface="Arial"/>
                <a:cs typeface="Arial"/>
              </a:rPr>
              <a:t> </a:t>
            </a:r>
            <a:r>
              <a:rPr sz="1400" dirty="0">
                <a:solidFill>
                  <a:srgbClr val="FFFFFF"/>
                </a:solidFill>
                <a:latin typeface="Arial"/>
                <a:cs typeface="Arial"/>
              </a:rPr>
              <a:t>to</a:t>
            </a:r>
            <a:r>
              <a:rPr sz="1400" spc="-20" dirty="0">
                <a:solidFill>
                  <a:srgbClr val="FFFFFF"/>
                </a:solidFill>
                <a:latin typeface="Arial"/>
                <a:cs typeface="Arial"/>
              </a:rPr>
              <a:t> read, </a:t>
            </a:r>
            <a:r>
              <a:rPr sz="1400" dirty="0">
                <a:solidFill>
                  <a:srgbClr val="FFFFFF"/>
                </a:solidFill>
                <a:latin typeface="Arial"/>
                <a:cs typeface="Arial"/>
              </a:rPr>
              <a:t>understand</a:t>
            </a:r>
            <a:r>
              <a:rPr sz="1400" spc="-50" dirty="0">
                <a:solidFill>
                  <a:srgbClr val="FFFFFF"/>
                </a:solidFill>
                <a:latin typeface="Arial"/>
                <a:cs typeface="Arial"/>
              </a:rPr>
              <a:t> </a:t>
            </a:r>
            <a:r>
              <a:rPr sz="1400" dirty="0">
                <a:solidFill>
                  <a:srgbClr val="FFFFFF"/>
                </a:solidFill>
                <a:latin typeface="Arial"/>
                <a:cs typeface="Arial"/>
              </a:rPr>
              <a:t>and</a:t>
            </a:r>
            <a:r>
              <a:rPr sz="1400" spc="-35" dirty="0">
                <a:solidFill>
                  <a:srgbClr val="FFFFFF"/>
                </a:solidFill>
                <a:latin typeface="Arial"/>
                <a:cs typeface="Arial"/>
              </a:rPr>
              <a:t> </a:t>
            </a:r>
            <a:r>
              <a:rPr sz="1400" dirty="0">
                <a:solidFill>
                  <a:srgbClr val="FFFFFF"/>
                </a:solidFill>
                <a:latin typeface="Arial"/>
                <a:cs typeface="Arial"/>
              </a:rPr>
              <a:t>speak</a:t>
            </a:r>
            <a:r>
              <a:rPr sz="1400" spc="-35" dirty="0">
                <a:solidFill>
                  <a:srgbClr val="FFFFFF"/>
                </a:solidFill>
                <a:latin typeface="Arial"/>
                <a:cs typeface="Arial"/>
              </a:rPr>
              <a:t> </a:t>
            </a:r>
            <a:r>
              <a:rPr sz="1400" spc="-10" dirty="0">
                <a:solidFill>
                  <a:srgbClr val="FFFFFF"/>
                </a:solidFill>
                <a:latin typeface="Arial"/>
                <a:cs typeface="Arial"/>
              </a:rPr>
              <a:t>French</a:t>
            </a:r>
            <a:endParaRPr sz="1400">
              <a:latin typeface="Arial"/>
              <a:cs typeface="Arial"/>
            </a:endParaRPr>
          </a:p>
        </p:txBody>
      </p:sp>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7812023" y="260604"/>
            <a:ext cx="979170" cy="97840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extLst>
                <a:ext uri="{28A0092B-C50C-407E-A947-70E740481C1C}">
                  <a14:useLocalDpi xmlns:a14="http://schemas.microsoft.com/office/drawing/2010/main"/>
                </a:ext>
              </a:extLst>
            </a:blip>
            <a:stretch>
              <a:fillRect/>
            </a:stretch>
          </p:blipFill>
          <p:spPr>
            <a:xfrm>
              <a:off x="4000500" y="0"/>
              <a:ext cx="5143500" cy="6857998"/>
            </a:xfrm>
            <a:prstGeom prst="rect">
              <a:avLst/>
            </a:prstGeom>
          </p:spPr>
        </p:pic>
        <p:sp>
          <p:nvSpPr>
            <p:cNvPr id="4" name="object 4"/>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18110" rIns="0" bIns="0" rtlCol="0">
            <a:spAutoFit/>
          </a:bodyPr>
          <a:lstStyle/>
          <a:p>
            <a:pPr marL="12700" marR="5080">
              <a:lnSpc>
                <a:spcPts val="3460"/>
              </a:lnSpc>
              <a:spcBef>
                <a:spcPts val="930"/>
              </a:spcBef>
            </a:pPr>
            <a:r>
              <a:rPr spc="-10" dirty="0"/>
              <a:t>Bayeux </a:t>
            </a:r>
            <a:r>
              <a:rPr spc="-45" dirty="0"/>
              <a:t>Tapestry</a:t>
            </a:r>
          </a:p>
        </p:txBody>
      </p:sp>
      <p:sp>
        <p:nvSpPr>
          <p:cNvPr id="6" name="object 6"/>
          <p:cNvSpPr txBox="1"/>
          <p:nvPr/>
        </p:nvSpPr>
        <p:spPr>
          <a:xfrm>
            <a:off x="474218" y="2622550"/>
            <a:ext cx="2986405" cy="1092200"/>
          </a:xfrm>
          <a:prstGeom prst="rect">
            <a:avLst/>
          </a:prstGeom>
        </p:spPr>
        <p:txBody>
          <a:bodyPr vert="horz" wrap="square" lIns="0" tIns="12065" rIns="0" bIns="0" rtlCol="0">
            <a:spAutoFit/>
          </a:bodyPr>
          <a:lstStyle/>
          <a:p>
            <a:pPr marL="12700" marR="5080">
              <a:lnSpc>
                <a:spcPct val="100000"/>
              </a:lnSpc>
              <a:spcBef>
                <a:spcPts val="95"/>
              </a:spcBef>
            </a:pPr>
            <a:r>
              <a:rPr sz="1400" dirty="0">
                <a:solidFill>
                  <a:srgbClr val="FFFFFF"/>
                </a:solidFill>
                <a:latin typeface="Arial"/>
                <a:cs typeface="Arial"/>
              </a:rPr>
              <a:t>The</a:t>
            </a:r>
            <a:r>
              <a:rPr sz="1400" spc="-25" dirty="0">
                <a:solidFill>
                  <a:srgbClr val="FFFFFF"/>
                </a:solidFill>
                <a:latin typeface="Arial"/>
                <a:cs typeface="Arial"/>
              </a:rPr>
              <a:t> </a:t>
            </a:r>
            <a:r>
              <a:rPr sz="1400" dirty="0">
                <a:solidFill>
                  <a:srgbClr val="FFFFFF"/>
                </a:solidFill>
                <a:latin typeface="Arial"/>
                <a:cs typeface="Arial"/>
              </a:rPr>
              <a:t>Bayeux</a:t>
            </a:r>
            <a:r>
              <a:rPr sz="1400" spc="-55" dirty="0">
                <a:solidFill>
                  <a:srgbClr val="FFFFFF"/>
                </a:solidFill>
                <a:latin typeface="Arial"/>
                <a:cs typeface="Arial"/>
              </a:rPr>
              <a:t> </a:t>
            </a:r>
            <a:r>
              <a:rPr sz="1400" spc="-20" dirty="0">
                <a:solidFill>
                  <a:srgbClr val="FFFFFF"/>
                </a:solidFill>
                <a:latin typeface="Arial"/>
                <a:cs typeface="Arial"/>
              </a:rPr>
              <a:t>Tapestry</a:t>
            </a:r>
            <a:r>
              <a:rPr sz="1400" spc="-40" dirty="0">
                <a:solidFill>
                  <a:srgbClr val="FFFFFF"/>
                </a:solidFill>
                <a:latin typeface="Arial"/>
                <a:cs typeface="Arial"/>
              </a:rPr>
              <a:t> </a:t>
            </a:r>
            <a:r>
              <a:rPr sz="1400" dirty="0">
                <a:solidFill>
                  <a:srgbClr val="FFFFFF"/>
                </a:solidFill>
                <a:latin typeface="Arial"/>
                <a:cs typeface="Arial"/>
              </a:rPr>
              <a:t>is</a:t>
            </a:r>
            <a:r>
              <a:rPr sz="1400" spc="-20" dirty="0">
                <a:solidFill>
                  <a:srgbClr val="FFFFFF"/>
                </a:solidFill>
                <a:latin typeface="Arial"/>
                <a:cs typeface="Arial"/>
              </a:rPr>
              <a:t> </a:t>
            </a:r>
            <a:r>
              <a:rPr sz="1400" dirty="0">
                <a:solidFill>
                  <a:srgbClr val="FFFFFF"/>
                </a:solidFill>
                <a:latin typeface="Arial"/>
                <a:cs typeface="Arial"/>
              </a:rPr>
              <a:t>a</a:t>
            </a:r>
            <a:r>
              <a:rPr sz="1400" spc="-20" dirty="0">
                <a:solidFill>
                  <a:srgbClr val="FFFFFF"/>
                </a:solidFill>
                <a:latin typeface="Arial"/>
                <a:cs typeface="Arial"/>
              </a:rPr>
              <a:t> hand- </a:t>
            </a:r>
            <a:r>
              <a:rPr sz="1400" dirty="0">
                <a:solidFill>
                  <a:srgbClr val="FFFFFF"/>
                </a:solidFill>
                <a:latin typeface="Arial"/>
                <a:cs typeface="Arial"/>
              </a:rPr>
              <a:t>crafted</a:t>
            </a:r>
            <a:r>
              <a:rPr sz="1400" spc="-45" dirty="0">
                <a:solidFill>
                  <a:srgbClr val="FFFFFF"/>
                </a:solidFill>
                <a:latin typeface="Arial"/>
                <a:cs typeface="Arial"/>
              </a:rPr>
              <a:t> </a:t>
            </a:r>
            <a:r>
              <a:rPr sz="1400" dirty="0">
                <a:solidFill>
                  <a:srgbClr val="FFFFFF"/>
                </a:solidFill>
                <a:latin typeface="Arial"/>
                <a:cs typeface="Arial"/>
              </a:rPr>
              <a:t>embroidery</a:t>
            </a:r>
            <a:r>
              <a:rPr sz="1400" spc="-40" dirty="0">
                <a:solidFill>
                  <a:srgbClr val="FFFFFF"/>
                </a:solidFill>
                <a:latin typeface="Arial"/>
                <a:cs typeface="Arial"/>
              </a:rPr>
              <a:t> </a:t>
            </a:r>
            <a:r>
              <a:rPr sz="1400" dirty="0">
                <a:solidFill>
                  <a:srgbClr val="FFFFFF"/>
                </a:solidFill>
                <a:latin typeface="Arial"/>
                <a:cs typeface="Arial"/>
              </a:rPr>
              <a:t>measuring</a:t>
            </a:r>
            <a:r>
              <a:rPr sz="1400" spc="-40" dirty="0">
                <a:solidFill>
                  <a:srgbClr val="FFFFFF"/>
                </a:solidFill>
                <a:latin typeface="Arial"/>
                <a:cs typeface="Arial"/>
              </a:rPr>
              <a:t> </a:t>
            </a:r>
            <a:r>
              <a:rPr sz="1400" spc="-25" dirty="0">
                <a:solidFill>
                  <a:srgbClr val="FFFFFF"/>
                </a:solidFill>
                <a:latin typeface="Arial"/>
                <a:cs typeface="Arial"/>
              </a:rPr>
              <a:t>70 </a:t>
            </a:r>
            <a:r>
              <a:rPr sz="1400" dirty="0">
                <a:solidFill>
                  <a:srgbClr val="FFFFFF"/>
                </a:solidFill>
                <a:latin typeface="Arial"/>
                <a:cs typeface="Arial"/>
              </a:rPr>
              <a:t>metres</a:t>
            </a:r>
            <a:r>
              <a:rPr sz="1400" spc="-35" dirty="0">
                <a:solidFill>
                  <a:srgbClr val="FFFFFF"/>
                </a:solidFill>
                <a:latin typeface="Arial"/>
                <a:cs typeface="Arial"/>
              </a:rPr>
              <a:t> </a:t>
            </a:r>
            <a:r>
              <a:rPr sz="1400" dirty="0">
                <a:solidFill>
                  <a:srgbClr val="FFFFFF"/>
                </a:solidFill>
                <a:latin typeface="Arial"/>
                <a:cs typeface="Arial"/>
              </a:rPr>
              <a:t>long,</a:t>
            </a:r>
            <a:r>
              <a:rPr sz="1400" spc="-30" dirty="0">
                <a:solidFill>
                  <a:srgbClr val="FFFFFF"/>
                </a:solidFill>
                <a:latin typeface="Arial"/>
                <a:cs typeface="Arial"/>
              </a:rPr>
              <a:t> </a:t>
            </a:r>
            <a:r>
              <a:rPr sz="1400" dirty="0">
                <a:solidFill>
                  <a:srgbClr val="FFFFFF"/>
                </a:solidFill>
                <a:latin typeface="Arial"/>
                <a:cs typeface="Arial"/>
              </a:rPr>
              <a:t>made</a:t>
            </a:r>
            <a:r>
              <a:rPr sz="1400" spc="-25" dirty="0">
                <a:solidFill>
                  <a:srgbClr val="FFFFFF"/>
                </a:solidFill>
                <a:latin typeface="Arial"/>
                <a:cs typeface="Arial"/>
              </a:rPr>
              <a:t> </a:t>
            </a:r>
            <a:r>
              <a:rPr sz="1400" dirty="0">
                <a:solidFill>
                  <a:srgbClr val="FFFFFF"/>
                </a:solidFill>
                <a:latin typeface="Arial"/>
                <a:cs typeface="Arial"/>
              </a:rPr>
              <a:t>in</a:t>
            </a:r>
            <a:r>
              <a:rPr sz="1400" spc="-20" dirty="0">
                <a:solidFill>
                  <a:srgbClr val="FFFFFF"/>
                </a:solidFill>
                <a:latin typeface="Arial"/>
                <a:cs typeface="Arial"/>
              </a:rPr>
              <a:t> </a:t>
            </a:r>
            <a:r>
              <a:rPr sz="1400" dirty="0">
                <a:solidFill>
                  <a:srgbClr val="FFFFFF"/>
                </a:solidFill>
                <a:latin typeface="Arial"/>
                <a:cs typeface="Arial"/>
              </a:rPr>
              <a:t>the</a:t>
            </a:r>
            <a:r>
              <a:rPr sz="1400" spc="-20" dirty="0">
                <a:solidFill>
                  <a:srgbClr val="FFFFFF"/>
                </a:solidFill>
                <a:latin typeface="Arial"/>
                <a:cs typeface="Arial"/>
              </a:rPr>
              <a:t> 11th</a:t>
            </a:r>
            <a:r>
              <a:rPr sz="1400" spc="-30" dirty="0">
                <a:solidFill>
                  <a:srgbClr val="FFFFFF"/>
                </a:solidFill>
                <a:latin typeface="Arial"/>
                <a:cs typeface="Arial"/>
              </a:rPr>
              <a:t> </a:t>
            </a:r>
            <a:r>
              <a:rPr sz="1400" spc="-10" dirty="0">
                <a:solidFill>
                  <a:srgbClr val="FFFFFF"/>
                </a:solidFill>
                <a:latin typeface="Arial"/>
                <a:cs typeface="Arial"/>
              </a:rPr>
              <a:t>century </a:t>
            </a:r>
            <a:r>
              <a:rPr sz="1400" dirty="0">
                <a:solidFill>
                  <a:srgbClr val="FFFFFF"/>
                </a:solidFill>
                <a:latin typeface="Arial"/>
                <a:cs typeface="Arial"/>
              </a:rPr>
              <a:t>and</a:t>
            </a:r>
            <a:r>
              <a:rPr sz="1400" spc="-35" dirty="0">
                <a:solidFill>
                  <a:srgbClr val="FFFFFF"/>
                </a:solidFill>
                <a:latin typeface="Arial"/>
                <a:cs typeface="Arial"/>
              </a:rPr>
              <a:t> </a:t>
            </a:r>
            <a:r>
              <a:rPr sz="1400" dirty="0">
                <a:solidFill>
                  <a:srgbClr val="FFFFFF"/>
                </a:solidFill>
                <a:latin typeface="Arial"/>
                <a:cs typeface="Arial"/>
              </a:rPr>
              <a:t>is</a:t>
            </a:r>
            <a:r>
              <a:rPr sz="1400" spc="-25" dirty="0">
                <a:solidFill>
                  <a:srgbClr val="FFFFFF"/>
                </a:solidFill>
                <a:latin typeface="Arial"/>
                <a:cs typeface="Arial"/>
              </a:rPr>
              <a:t> </a:t>
            </a:r>
            <a:r>
              <a:rPr sz="1400" dirty="0">
                <a:solidFill>
                  <a:srgbClr val="FFFFFF"/>
                </a:solidFill>
                <a:latin typeface="Arial"/>
                <a:cs typeface="Arial"/>
              </a:rPr>
              <a:t>listed</a:t>
            </a:r>
            <a:r>
              <a:rPr sz="1400" spc="-25" dirty="0">
                <a:solidFill>
                  <a:srgbClr val="FFFFFF"/>
                </a:solidFill>
                <a:latin typeface="Arial"/>
                <a:cs typeface="Arial"/>
              </a:rPr>
              <a:t> </a:t>
            </a:r>
            <a:r>
              <a:rPr sz="1400" dirty="0">
                <a:solidFill>
                  <a:srgbClr val="FFFFFF"/>
                </a:solidFill>
                <a:latin typeface="Arial"/>
                <a:cs typeface="Arial"/>
              </a:rPr>
              <a:t>by</a:t>
            </a:r>
            <a:r>
              <a:rPr sz="1400" spc="-30" dirty="0">
                <a:solidFill>
                  <a:srgbClr val="FFFFFF"/>
                </a:solidFill>
                <a:latin typeface="Arial"/>
                <a:cs typeface="Arial"/>
              </a:rPr>
              <a:t> </a:t>
            </a:r>
            <a:r>
              <a:rPr sz="1400" dirty="0">
                <a:solidFill>
                  <a:srgbClr val="FFFFFF"/>
                </a:solidFill>
                <a:latin typeface="Arial"/>
                <a:cs typeface="Arial"/>
              </a:rPr>
              <a:t>UNESCO as</a:t>
            </a:r>
            <a:r>
              <a:rPr sz="1400" spc="-25" dirty="0">
                <a:solidFill>
                  <a:srgbClr val="FFFFFF"/>
                </a:solidFill>
                <a:latin typeface="Arial"/>
                <a:cs typeface="Arial"/>
              </a:rPr>
              <a:t> </a:t>
            </a:r>
            <a:r>
              <a:rPr sz="1400" spc="-50" dirty="0">
                <a:solidFill>
                  <a:srgbClr val="FFFFFF"/>
                </a:solidFill>
                <a:latin typeface="Arial"/>
                <a:cs typeface="Arial"/>
              </a:rPr>
              <a:t>a </a:t>
            </a:r>
            <a:r>
              <a:rPr sz="1400" dirty="0">
                <a:solidFill>
                  <a:srgbClr val="FFFFFF"/>
                </a:solidFill>
                <a:latin typeface="Arial"/>
                <a:cs typeface="Arial"/>
              </a:rPr>
              <a:t>“memory</a:t>
            </a:r>
            <a:r>
              <a:rPr sz="1400" spc="-30" dirty="0">
                <a:solidFill>
                  <a:srgbClr val="FFFFFF"/>
                </a:solidFill>
                <a:latin typeface="Arial"/>
                <a:cs typeface="Arial"/>
              </a:rPr>
              <a:t> </a:t>
            </a:r>
            <a:r>
              <a:rPr sz="1400" dirty="0">
                <a:solidFill>
                  <a:srgbClr val="FFFFFF"/>
                </a:solidFill>
                <a:latin typeface="Arial"/>
                <a:cs typeface="Arial"/>
              </a:rPr>
              <a:t>of</a:t>
            </a:r>
            <a:r>
              <a:rPr sz="1400" spc="-5" dirty="0">
                <a:solidFill>
                  <a:srgbClr val="FFFFFF"/>
                </a:solidFill>
                <a:latin typeface="Arial"/>
                <a:cs typeface="Arial"/>
              </a:rPr>
              <a:t> </a:t>
            </a:r>
            <a:r>
              <a:rPr sz="1400" dirty="0">
                <a:solidFill>
                  <a:srgbClr val="FFFFFF"/>
                </a:solidFill>
                <a:latin typeface="Arial"/>
                <a:cs typeface="Arial"/>
              </a:rPr>
              <a:t>the</a:t>
            </a:r>
            <a:r>
              <a:rPr sz="1400" spc="-20" dirty="0">
                <a:solidFill>
                  <a:srgbClr val="FFFFFF"/>
                </a:solidFill>
                <a:latin typeface="Arial"/>
                <a:cs typeface="Arial"/>
              </a:rPr>
              <a:t> </a:t>
            </a:r>
            <a:r>
              <a:rPr sz="1400" spc="-10" dirty="0">
                <a:solidFill>
                  <a:srgbClr val="FFFFFF"/>
                </a:solidFill>
                <a:latin typeface="Arial"/>
                <a:cs typeface="Arial"/>
              </a:rPr>
              <a:t>world”</a:t>
            </a:r>
            <a:endParaRPr sz="1400">
              <a:latin typeface="Arial"/>
              <a:cs typeface="Arial"/>
            </a:endParaRPr>
          </a:p>
        </p:txBody>
      </p:sp>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7812023" y="260604"/>
            <a:ext cx="979170" cy="97840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692FC-9B65-8A19-AC4B-BAE6A06F199D}"/>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73B446C9-2B0E-120F-0932-CE52EAA94E39}"/>
              </a:ext>
            </a:extLst>
          </p:cNvPr>
          <p:cNvSpPr/>
          <p:nvPr/>
        </p:nvSpPr>
        <p:spPr>
          <a:xfrm>
            <a:off x="0" y="0"/>
            <a:ext cx="9144000" cy="6858000"/>
          </a:xfrm>
          <a:prstGeom prst="rect">
            <a:avLst/>
          </a:prstGeom>
          <a:solidFill>
            <a:srgbClr val="129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E658FE7F-883C-4269-34A4-46A12D61BF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41866"/>
            <a:ext cx="9144000" cy="5774267"/>
          </a:xfrm>
          <a:prstGeom prst="rect">
            <a:avLst/>
          </a:prstGeom>
        </p:spPr>
      </p:pic>
    </p:spTree>
    <p:extLst>
      <p:ext uri="{BB962C8B-B14F-4D97-AF65-F5344CB8AC3E}">
        <p14:creationId xmlns:p14="http://schemas.microsoft.com/office/powerpoint/2010/main" val="3057252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object 3"/>
          <p:cNvSpPr txBox="1">
            <a:spLocks noGrp="1"/>
          </p:cNvSpPr>
          <p:nvPr>
            <p:ph type="title"/>
          </p:nvPr>
        </p:nvSpPr>
        <p:spPr>
          <a:xfrm>
            <a:off x="474218" y="453310"/>
            <a:ext cx="2761615" cy="2305685"/>
          </a:xfrm>
          <a:prstGeom prst="rect">
            <a:avLst/>
          </a:prstGeom>
        </p:spPr>
        <p:txBody>
          <a:bodyPr vert="horz" wrap="square" lIns="0" tIns="146685" rIns="0" bIns="0" rtlCol="0">
            <a:spAutoFit/>
          </a:bodyPr>
          <a:lstStyle/>
          <a:p>
            <a:pPr marL="12700" marR="5080">
              <a:lnSpc>
                <a:spcPct val="80000"/>
              </a:lnSpc>
              <a:spcBef>
                <a:spcPts val="1155"/>
              </a:spcBef>
            </a:pPr>
            <a:r>
              <a:rPr sz="4400" dirty="0"/>
              <a:t>We</a:t>
            </a:r>
            <a:r>
              <a:rPr sz="4400" spc="-105" dirty="0"/>
              <a:t> </a:t>
            </a:r>
            <a:r>
              <a:rPr sz="4400" spc="-20" dirty="0"/>
              <a:t>help </a:t>
            </a:r>
            <a:r>
              <a:rPr sz="4400" spc="-10" dirty="0"/>
              <a:t>students </a:t>
            </a:r>
            <a:r>
              <a:rPr sz="4400" dirty="0"/>
              <a:t>reach</a:t>
            </a:r>
            <a:r>
              <a:rPr sz="4400" spc="-110" dirty="0"/>
              <a:t> </a:t>
            </a:r>
            <a:r>
              <a:rPr sz="4400" spc="-25" dirty="0"/>
              <a:t>new </a:t>
            </a:r>
            <a:r>
              <a:rPr sz="4400" spc="-10" dirty="0"/>
              <a:t>heights</a:t>
            </a:r>
            <a:endParaRPr sz="4400" dirty="0"/>
          </a:p>
        </p:txBody>
      </p:sp>
      <p:sp>
        <p:nvSpPr>
          <p:cNvPr id="4" name="object 4"/>
          <p:cNvSpPr txBox="1"/>
          <p:nvPr/>
        </p:nvSpPr>
        <p:spPr>
          <a:xfrm>
            <a:off x="474218" y="3241801"/>
            <a:ext cx="3225800" cy="2159000"/>
          </a:xfrm>
          <a:prstGeom prst="rect">
            <a:avLst/>
          </a:prstGeom>
        </p:spPr>
        <p:txBody>
          <a:bodyPr vert="horz" wrap="square" lIns="0" tIns="12065" rIns="0" bIns="0" rtlCol="0">
            <a:spAutoFit/>
          </a:bodyPr>
          <a:lstStyle/>
          <a:p>
            <a:pPr marL="12700" marR="5080">
              <a:lnSpc>
                <a:spcPct val="100000"/>
              </a:lnSpc>
              <a:spcBef>
                <a:spcPts val="95"/>
              </a:spcBef>
            </a:pPr>
            <a:r>
              <a:rPr sz="1400" b="1" dirty="0">
                <a:solidFill>
                  <a:srgbClr val="FFFFFF"/>
                </a:solidFill>
                <a:latin typeface="Arial"/>
                <a:cs typeface="Arial"/>
              </a:rPr>
              <a:t>Château</a:t>
            </a:r>
            <a:r>
              <a:rPr sz="1400" b="1" spc="-45" dirty="0">
                <a:solidFill>
                  <a:srgbClr val="FFFFFF"/>
                </a:solidFill>
                <a:latin typeface="Arial"/>
                <a:cs typeface="Arial"/>
              </a:rPr>
              <a:t> </a:t>
            </a:r>
            <a:r>
              <a:rPr sz="1400" b="1" dirty="0">
                <a:solidFill>
                  <a:srgbClr val="FFFFFF"/>
                </a:solidFill>
                <a:latin typeface="Arial"/>
                <a:cs typeface="Arial"/>
              </a:rPr>
              <a:t>de</a:t>
            </a:r>
            <a:r>
              <a:rPr sz="1400" b="1" spc="-25" dirty="0">
                <a:solidFill>
                  <a:srgbClr val="FFFFFF"/>
                </a:solidFill>
                <a:latin typeface="Arial"/>
                <a:cs typeface="Arial"/>
              </a:rPr>
              <a:t> </a:t>
            </a:r>
            <a:r>
              <a:rPr sz="1400" b="1" dirty="0">
                <a:solidFill>
                  <a:srgbClr val="FFFFFF"/>
                </a:solidFill>
                <a:latin typeface="Arial"/>
                <a:cs typeface="Arial"/>
              </a:rPr>
              <a:t>la</a:t>
            </a:r>
            <a:r>
              <a:rPr sz="1400" b="1" spc="-25" dirty="0">
                <a:solidFill>
                  <a:srgbClr val="FFFFFF"/>
                </a:solidFill>
                <a:latin typeface="Arial"/>
                <a:cs typeface="Arial"/>
              </a:rPr>
              <a:t> </a:t>
            </a:r>
            <a:r>
              <a:rPr sz="1400" b="1" dirty="0">
                <a:solidFill>
                  <a:srgbClr val="FFFFFF"/>
                </a:solidFill>
                <a:latin typeface="Arial"/>
                <a:cs typeface="Arial"/>
              </a:rPr>
              <a:t>Baudonnière</a:t>
            </a:r>
            <a:r>
              <a:rPr sz="1400" b="1" spc="-40" dirty="0">
                <a:solidFill>
                  <a:srgbClr val="FFFFFF"/>
                </a:solidFill>
                <a:latin typeface="Arial"/>
                <a:cs typeface="Arial"/>
              </a:rPr>
              <a:t> </a:t>
            </a:r>
            <a:r>
              <a:rPr sz="1400" spc="-10" dirty="0">
                <a:solidFill>
                  <a:srgbClr val="FFFFFF"/>
                </a:solidFill>
                <a:latin typeface="Arial"/>
                <a:cs typeface="Arial"/>
              </a:rPr>
              <a:t>specialises </a:t>
            </a:r>
            <a:r>
              <a:rPr sz="1400" dirty="0">
                <a:solidFill>
                  <a:srgbClr val="FFFFFF"/>
                </a:solidFill>
                <a:latin typeface="Arial"/>
                <a:cs typeface="Arial"/>
              </a:rPr>
              <a:t>in</a:t>
            </a:r>
            <a:r>
              <a:rPr sz="1400" spc="-25" dirty="0">
                <a:solidFill>
                  <a:srgbClr val="FFFFFF"/>
                </a:solidFill>
                <a:latin typeface="Arial"/>
                <a:cs typeface="Arial"/>
              </a:rPr>
              <a:t> </a:t>
            </a:r>
            <a:r>
              <a:rPr sz="1400" dirty="0">
                <a:solidFill>
                  <a:srgbClr val="FFFFFF"/>
                </a:solidFill>
                <a:latin typeface="Arial"/>
                <a:cs typeface="Arial"/>
              </a:rPr>
              <a:t>language</a:t>
            </a:r>
            <a:r>
              <a:rPr sz="1400" spc="-40" dirty="0">
                <a:solidFill>
                  <a:srgbClr val="FFFFFF"/>
                </a:solidFill>
                <a:latin typeface="Arial"/>
                <a:cs typeface="Arial"/>
              </a:rPr>
              <a:t> </a:t>
            </a:r>
            <a:r>
              <a:rPr sz="1400" dirty="0">
                <a:solidFill>
                  <a:srgbClr val="FFFFFF"/>
                </a:solidFill>
                <a:latin typeface="Arial"/>
                <a:cs typeface="Arial"/>
              </a:rPr>
              <a:t>immersion</a:t>
            </a:r>
            <a:r>
              <a:rPr sz="1400" spc="-45" dirty="0">
                <a:solidFill>
                  <a:srgbClr val="FFFFFF"/>
                </a:solidFill>
                <a:latin typeface="Arial"/>
                <a:cs typeface="Arial"/>
              </a:rPr>
              <a:t> </a:t>
            </a:r>
            <a:r>
              <a:rPr sz="1400" spc="-10" dirty="0">
                <a:solidFill>
                  <a:srgbClr val="FFFFFF"/>
                </a:solidFill>
                <a:latin typeface="Arial"/>
                <a:cs typeface="Arial"/>
              </a:rPr>
              <a:t>educational </a:t>
            </a:r>
            <a:r>
              <a:rPr sz="1400" dirty="0">
                <a:solidFill>
                  <a:srgbClr val="FFFFFF"/>
                </a:solidFill>
                <a:latin typeface="Arial"/>
                <a:cs typeface="Arial"/>
              </a:rPr>
              <a:t>school</a:t>
            </a:r>
            <a:r>
              <a:rPr sz="1400" spc="-30" dirty="0">
                <a:solidFill>
                  <a:srgbClr val="FFFFFF"/>
                </a:solidFill>
                <a:latin typeface="Arial"/>
                <a:cs typeface="Arial"/>
              </a:rPr>
              <a:t> </a:t>
            </a:r>
            <a:r>
              <a:rPr sz="1400" dirty="0">
                <a:solidFill>
                  <a:srgbClr val="FFFFFF"/>
                </a:solidFill>
                <a:latin typeface="Arial"/>
                <a:cs typeface="Arial"/>
              </a:rPr>
              <a:t>trips</a:t>
            </a:r>
            <a:r>
              <a:rPr sz="1400" spc="-25" dirty="0">
                <a:solidFill>
                  <a:srgbClr val="FFFFFF"/>
                </a:solidFill>
                <a:latin typeface="Arial"/>
                <a:cs typeface="Arial"/>
              </a:rPr>
              <a:t> </a:t>
            </a:r>
            <a:r>
              <a:rPr sz="1400" dirty="0">
                <a:solidFill>
                  <a:srgbClr val="FFFFFF"/>
                </a:solidFill>
                <a:latin typeface="Arial"/>
                <a:cs typeface="Arial"/>
              </a:rPr>
              <a:t>where</a:t>
            </a:r>
            <a:r>
              <a:rPr sz="1400" spc="-25" dirty="0">
                <a:solidFill>
                  <a:srgbClr val="FFFFFF"/>
                </a:solidFill>
                <a:latin typeface="Arial"/>
                <a:cs typeface="Arial"/>
              </a:rPr>
              <a:t> </a:t>
            </a:r>
            <a:r>
              <a:rPr sz="1400" dirty="0">
                <a:solidFill>
                  <a:srgbClr val="FFFFFF"/>
                </a:solidFill>
                <a:latin typeface="Arial"/>
                <a:cs typeface="Arial"/>
              </a:rPr>
              <a:t>students</a:t>
            </a:r>
            <a:r>
              <a:rPr sz="1400" spc="-30" dirty="0">
                <a:solidFill>
                  <a:srgbClr val="FFFFFF"/>
                </a:solidFill>
                <a:latin typeface="Arial"/>
                <a:cs typeface="Arial"/>
              </a:rPr>
              <a:t> </a:t>
            </a:r>
            <a:r>
              <a:rPr sz="1400" dirty="0">
                <a:solidFill>
                  <a:srgbClr val="FFFFFF"/>
                </a:solidFill>
                <a:latin typeface="Arial"/>
                <a:cs typeface="Arial"/>
              </a:rPr>
              <a:t>can</a:t>
            </a:r>
            <a:r>
              <a:rPr sz="1400" spc="-25" dirty="0">
                <a:solidFill>
                  <a:srgbClr val="FFFFFF"/>
                </a:solidFill>
                <a:latin typeface="Arial"/>
                <a:cs typeface="Arial"/>
              </a:rPr>
              <a:t> </a:t>
            </a:r>
            <a:r>
              <a:rPr sz="1400" spc="-10" dirty="0">
                <a:solidFill>
                  <a:srgbClr val="FFFFFF"/>
                </a:solidFill>
                <a:latin typeface="Arial"/>
                <a:cs typeface="Arial"/>
              </a:rPr>
              <a:t>learn, </a:t>
            </a:r>
            <a:r>
              <a:rPr sz="1400" dirty="0">
                <a:solidFill>
                  <a:srgbClr val="FFFFFF"/>
                </a:solidFill>
                <a:latin typeface="Arial"/>
                <a:cs typeface="Arial"/>
              </a:rPr>
              <a:t>thrive</a:t>
            </a:r>
            <a:r>
              <a:rPr sz="1400" spc="-40" dirty="0">
                <a:solidFill>
                  <a:srgbClr val="FFFFFF"/>
                </a:solidFill>
                <a:latin typeface="Arial"/>
                <a:cs typeface="Arial"/>
              </a:rPr>
              <a:t> </a:t>
            </a:r>
            <a:r>
              <a:rPr sz="1400" dirty="0">
                <a:solidFill>
                  <a:srgbClr val="FFFFFF"/>
                </a:solidFill>
                <a:latin typeface="Arial"/>
                <a:cs typeface="Arial"/>
              </a:rPr>
              <a:t>and</a:t>
            </a:r>
            <a:r>
              <a:rPr sz="1400" spc="-25" dirty="0">
                <a:solidFill>
                  <a:srgbClr val="FFFFFF"/>
                </a:solidFill>
                <a:latin typeface="Arial"/>
                <a:cs typeface="Arial"/>
              </a:rPr>
              <a:t> </a:t>
            </a:r>
            <a:r>
              <a:rPr sz="1400" dirty="0">
                <a:solidFill>
                  <a:srgbClr val="FFFFFF"/>
                </a:solidFill>
                <a:latin typeface="Arial"/>
                <a:cs typeface="Arial"/>
              </a:rPr>
              <a:t>achieve</a:t>
            </a:r>
            <a:r>
              <a:rPr sz="1400" spc="-35" dirty="0">
                <a:solidFill>
                  <a:srgbClr val="FFFFFF"/>
                </a:solidFill>
                <a:latin typeface="Arial"/>
                <a:cs typeface="Arial"/>
              </a:rPr>
              <a:t> </a:t>
            </a:r>
            <a:r>
              <a:rPr sz="1400" dirty="0">
                <a:solidFill>
                  <a:srgbClr val="FFFFFF"/>
                </a:solidFill>
                <a:latin typeface="Arial"/>
                <a:cs typeface="Arial"/>
              </a:rPr>
              <a:t>their</a:t>
            </a:r>
            <a:r>
              <a:rPr sz="1400" spc="-25" dirty="0">
                <a:solidFill>
                  <a:srgbClr val="FFFFFF"/>
                </a:solidFill>
                <a:latin typeface="Arial"/>
                <a:cs typeface="Arial"/>
              </a:rPr>
              <a:t> </a:t>
            </a:r>
            <a:r>
              <a:rPr sz="1400" dirty="0">
                <a:solidFill>
                  <a:srgbClr val="FFFFFF"/>
                </a:solidFill>
                <a:latin typeface="Arial"/>
                <a:cs typeface="Arial"/>
              </a:rPr>
              <a:t>potential</a:t>
            </a:r>
            <a:r>
              <a:rPr sz="1400" spc="-30" dirty="0">
                <a:solidFill>
                  <a:srgbClr val="FFFFFF"/>
                </a:solidFill>
                <a:latin typeface="Arial"/>
                <a:cs typeface="Arial"/>
              </a:rPr>
              <a:t> </a:t>
            </a:r>
            <a:r>
              <a:rPr sz="1400" spc="-10" dirty="0">
                <a:solidFill>
                  <a:srgbClr val="FFFFFF"/>
                </a:solidFill>
                <a:latin typeface="Arial"/>
                <a:cs typeface="Arial"/>
              </a:rPr>
              <a:t>outside </a:t>
            </a:r>
            <a:r>
              <a:rPr sz="1400" dirty="0">
                <a:solidFill>
                  <a:srgbClr val="FFFFFF"/>
                </a:solidFill>
                <a:latin typeface="Arial"/>
                <a:cs typeface="Arial"/>
              </a:rPr>
              <a:t>the</a:t>
            </a:r>
            <a:r>
              <a:rPr sz="1400" spc="-20" dirty="0">
                <a:solidFill>
                  <a:srgbClr val="FFFFFF"/>
                </a:solidFill>
                <a:latin typeface="Arial"/>
                <a:cs typeface="Arial"/>
              </a:rPr>
              <a:t> </a:t>
            </a:r>
            <a:r>
              <a:rPr sz="1400" spc="-10" dirty="0">
                <a:solidFill>
                  <a:srgbClr val="FFFFFF"/>
                </a:solidFill>
                <a:latin typeface="Arial"/>
                <a:cs typeface="Arial"/>
              </a:rPr>
              <a:t>classroom.</a:t>
            </a:r>
            <a:endParaRPr sz="1400">
              <a:latin typeface="Arial"/>
              <a:cs typeface="Arial"/>
            </a:endParaRPr>
          </a:p>
          <a:p>
            <a:pPr>
              <a:lnSpc>
                <a:spcPct val="100000"/>
              </a:lnSpc>
              <a:spcBef>
                <a:spcPts val="70"/>
              </a:spcBef>
            </a:pPr>
            <a:endParaRPr sz="1400">
              <a:latin typeface="Arial"/>
              <a:cs typeface="Arial"/>
            </a:endParaRPr>
          </a:p>
          <a:p>
            <a:pPr marL="12700" marR="40005" algn="just">
              <a:lnSpc>
                <a:spcPct val="100000"/>
              </a:lnSpc>
            </a:pPr>
            <a:r>
              <a:rPr sz="1400" dirty="0">
                <a:solidFill>
                  <a:srgbClr val="FFFFFF"/>
                </a:solidFill>
                <a:latin typeface="Arial"/>
                <a:cs typeface="Arial"/>
              </a:rPr>
              <a:t>We</a:t>
            </a:r>
            <a:r>
              <a:rPr sz="1400" spc="-25" dirty="0">
                <a:solidFill>
                  <a:srgbClr val="FFFFFF"/>
                </a:solidFill>
                <a:latin typeface="Arial"/>
                <a:cs typeface="Arial"/>
              </a:rPr>
              <a:t> </a:t>
            </a:r>
            <a:r>
              <a:rPr sz="1400" dirty="0">
                <a:solidFill>
                  <a:srgbClr val="FFFFFF"/>
                </a:solidFill>
                <a:latin typeface="Arial"/>
                <a:cs typeface="Arial"/>
              </a:rPr>
              <a:t>believe</a:t>
            </a:r>
            <a:r>
              <a:rPr sz="1400" spc="-35" dirty="0">
                <a:solidFill>
                  <a:srgbClr val="FFFFFF"/>
                </a:solidFill>
                <a:latin typeface="Arial"/>
                <a:cs typeface="Arial"/>
              </a:rPr>
              <a:t> </a:t>
            </a:r>
            <a:r>
              <a:rPr sz="1400" dirty="0">
                <a:solidFill>
                  <a:srgbClr val="FFFFFF"/>
                </a:solidFill>
                <a:latin typeface="Arial"/>
                <a:cs typeface="Arial"/>
              </a:rPr>
              <a:t>that</a:t>
            </a:r>
            <a:r>
              <a:rPr sz="1400" spc="-30" dirty="0">
                <a:solidFill>
                  <a:srgbClr val="FFFFFF"/>
                </a:solidFill>
                <a:latin typeface="Arial"/>
                <a:cs typeface="Arial"/>
              </a:rPr>
              <a:t> </a:t>
            </a:r>
            <a:r>
              <a:rPr sz="1400" dirty="0">
                <a:solidFill>
                  <a:srgbClr val="FFFFFF"/>
                </a:solidFill>
                <a:latin typeface="Arial"/>
                <a:cs typeface="Arial"/>
              </a:rPr>
              <a:t>every</a:t>
            </a:r>
            <a:r>
              <a:rPr sz="1400" spc="-35" dirty="0">
                <a:solidFill>
                  <a:srgbClr val="FFFFFF"/>
                </a:solidFill>
                <a:latin typeface="Arial"/>
                <a:cs typeface="Arial"/>
              </a:rPr>
              <a:t> </a:t>
            </a:r>
            <a:r>
              <a:rPr sz="1400" dirty="0">
                <a:solidFill>
                  <a:srgbClr val="FFFFFF"/>
                </a:solidFill>
                <a:latin typeface="Arial"/>
                <a:cs typeface="Arial"/>
              </a:rPr>
              <a:t>school</a:t>
            </a:r>
            <a:r>
              <a:rPr sz="1400" spc="-45" dirty="0">
                <a:solidFill>
                  <a:srgbClr val="FFFFFF"/>
                </a:solidFill>
                <a:latin typeface="Arial"/>
                <a:cs typeface="Arial"/>
              </a:rPr>
              <a:t> </a:t>
            </a:r>
            <a:r>
              <a:rPr sz="1400" dirty="0">
                <a:solidFill>
                  <a:srgbClr val="FFFFFF"/>
                </a:solidFill>
                <a:latin typeface="Arial"/>
                <a:cs typeface="Arial"/>
              </a:rPr>
              <a:t>trip</a:t>
            </a:r>
            <a:r>
              <a:rPr sz="1400" spc="-25" dirty="0">
                <a:solidFill>
                  <a:srgbClr val="FFFFFF"/>
                </a:solidFill>
                <a:latin typeface="Arial"/>
                <a:cs typeface="Arial"/>
              </a:rPr>
              <a:t> </a:t>
            </a:r>
            <a:r>
              <a:rPr sz="1400" spc="-10" dirty="0">
                <a:solidFill>
                  <a:srgbClr val="FFFFFF"/>
                </a:solidFill>
                <a:latin typeface="Arial"/>
                <a:cs typeface="Arial"/>
              </a:rPr>
              <a:t>should </a:t>
            </a:r>
            <a:r>
              <a:rPr sz="1400" dirty="0">
                <a:solidFill>
                  <a:srgbClr val="FFFFFF"/>
                </a:solidFill>
                <a:latin typeface="Arial"/>
                <a:cs typeface="Arial"/>
              </a:rPr>
              <a:t>provide</a:t>
            </a:r>
            <a:r>
              <a:rPr sz="1400" spc="-45" dirty="0">
                <a:solidFill>
                  <a:srgbClr val="FFFFFF"/>
                </a:solidFill>
                <a:latin typeface="Arial"/>
                <a:cs typeface="Arial"/>
              </a:rPr>
              <a:t> </a:t>
            </a:r>
            <a:r>
              <a:rPr sz="1400" dirty="0">
                <a:solidFill>
                  <a:srgbClr val="FFFFFF"/>
                </a:solidFill>
                <a:latin typeface="Arial"/>
                <a:cs typeface="Arial"/>
              </a:rPr>
              <a:t>students</a:t>
            </a:r>
            <a:r>
              <a:rPr sz="1400" spc="-35" dirty="0">
                <a:solidFill>
                  <a:srgbClr val="FFFFFF"/>
                </a:solidFill>
                <a:latin typeface="Arial"/>
                <a:cs typeface="Arial"/>
              </a:rPr>
              <a:t> </a:t>
            </a:r>
            <a:r>
              <a:rPr sz="1400" dirty="0">
                <a:solidFill>
                  <a:srgbClr val="FFFFFF"/>
                </a:solidFill>
                <a:latin typeface="Arial"/>
                <a:cs typeface="Arial"/>
              </a:rPr>
              <a:t>with</a:t>
            </a:r>
            <a:r>
              <a:rPr sz="1400" spc="-25" dirty="0">
                <a:solidFill>
                  <a:srgbClr val="FFFFFF"/>
                </a:solidFill>
                <a:latin typeface="Arial"/>
                <a:cs typeface="Arial"/>
              </a:rPr>
              <a:t> </a:t>
            </a:r>
            <a:r>
              <a:rPr sz="1400" dirty="0">
                <a:solidFill>
                  <a:srgbClr val="FFFFFF"/>
                </a:solidFill>
                <a:latin typeface="Arial"/>
                <a:cs typeface="Arial"/>
              </a:rPr>
              <a:t>new</a:t>
            </a:r>
            <a:r>
              <a:rPr sz="1400" spc="-25" dirty="0">
                <a:solidFill>
                  <a:srgbClr val="FFFFFF"/>
                </a:solidFill>
                <a:latin typeface="Arial"/>
                <a:cs typeface="Arial"/>
              </a:rPr>
              <a:t> </a:t>
            </a:r>
            <a:r>
              <a:rPr sz="1400" spc="-10" dirty="0">
                <a:solidFill>
                  <a:srgbClr val="FFFFFF"/>
                </a:solidFill>
                <a:latin typeface="Arial"/>
                <a:cs typeface="Arial"/>
              </a:rPr>
              <a:t>experiences, </a:t>
            </a:r>
            <a:r>
              <a:rPr sz="1400" dirty="0">
                <a:solidFill>
                  <a:srgbClr val="FFFFFF"/>
                </a:solidFill>
                <a:latin typeface="Arial"/>
                <a:cs typeface="Arial"/>
              </a:rPr>
              <a:t>learning</a:t>
            </a:r>
            <a:r>
              <a:rPr sz="1400" spc="-45" dirty="0">
                <a:solidFill>
                  <a:srgbClr val="FFFFFF"/>
                </a:solidFill>
                <a:latin typeface="Arial"/>
                <a:cs typeface="Arial"/>
              </a:rPr>
              <a:t> </a:t>
            </a:r>
            <a:r>
              <a:rPr sz="1400" dirty="0">
                <a:solidFill>
                  <a:srgbClr val="FFFFFF"/>
                </a:solidFill>
                <a:latin typeface="Arial"/>
                <a:cs typeface="Arial"/>
              </a:rPr>
              <a:t>activities</a:t>
            </a:r>
            <a:r>
              <a:rPr sz="1400" spc="-35" dirty="0">
                <a:solidFill>
                  <a:srgbClr val="FFFFFF"/>
                </a:solidFill>
                <a:latin typeface="Arial"/>
                <a:cs typeface="Arial"/>
              </a:rPr>
              <a:t> </a:t>
            </a:r>
            <a:r>
              <a:rPr sz="1400" dirty="0">
                <a:solidFill>
                  <a:srgbClr val="FFFFFF"/>
                </a:solidFill>
                <a:latin typeface="Arial"/>
                <a:cs typeface="Arial"/>
              </a:rPr>
              <a:t>and</a:t>
            </a:r>
            <a:r>
              <a:rPr sz="1400" spc="-30" dirty="0">
                <a:solidFill>
                  <a:srgbClr val="FFFFFF"/>
                </a:solidFill>
                <a:latin typeface="Arial"/>
                <a:cs typeface="Arial"/>
              </a:rPr>
              <a:t> </a:t>
            </a:r>
            <a:r>
              <a:rPr sz="1400" dirty="0">
                <a:solidFill>
                  <a:srgbClr val="FFFFFF"/>
                </a:solidFill>
                <a:latin typeface="Arial"/>
                <a:cs typeface="Arial"/>
              </a:rPr>
              <a:t>exposure</a:t>
            </a:r>
            <a:r>
              <a:rPr sz="1400" spc="-25" dirty="0">
                <a:solidFill>
                  <a:srgbClr val="FFFFFF"/>
                </a:solidFill>
                <a:latin typeface="Arial"/>
                <a:cs typeface="Arial"/>
              </a:rPr>
              <a:t> </a:t>
            </a:r>
            <a:r>
              <a:rPr sz="1400" dirty="0">
                <a:solidFill>
                  <a:srgbClr val="FFFFFF"/>
                </a:solidFill>
                <a:latin typeface="Arial"/>
                <a:cs typeface="Arial"/>
              </a:rPr>
              <a:t>to</a:t>
            </a:r>
            <a:r>
              <a:rPr sz="1400" spc="-25" dirty="0">
                <a:solidFill>
                  <a:srgbClr val="FFFFFF"/>
                </a:solidFill>
                <a:latin typeface="Arial"/>
                <a:cs typeface="Arial"/>
              </a:rPr>
              <a:t> </a:t>
            </a:r>
            <a:r>
              <a:rPr sz="1400" spc="-20" dirty="0">
                <a:solidFill>
                  <a:srgbClr val="FFFFFF"/>
                </a:solidFill>
                <a:latin typeface="Arial"/>
                <a:cs typeface="Arial"/>
              </a:rPr>
              <a:t>local </a:t>
            </a:r>
            <a:r>
              <a:rPr sz="1400" dirty="0">
                <a:solidFill>
                  <a:srgbClr val="FFFFFF"/>
                </a:solidFill>
                <a:latin typeface="Arial"/>
                <a:cs typeface="Arial"/>
              </a:rPr>
              <a:t>culture</a:t>
            </a:r>
            <a:r>
              <a:rPr sz="1400" spc="-50" dirty="0">
                <a:solidFill>
                  <a:srgbClr val="FFFFFF"/>
                </a:solidFill>
                <a:latin typeface="Arial"/>
                <a:cs typeface="Arial"/>
              </a:rPr>
              <a:t> </a:t>
            </a:r>
            <a:r>
              <a:rPr sz="1400" dirty="0">
                <a:solidFill>
                  <a:srgbClr val="FFFFFF"/>
                </a:solidFill>
                <a:latin typeface="Arial"/>
                <a:cs typeface="Arial"/>
              </a:rPr>
              <a:t>with</a:t>
            </a:r>
            <a:r>
              <a:rPr sz="1400" spc="-35" dirty="0">
                <a:solidFill>
                  <a:srgbClr val="FFFFFF"/>
                </a:solidFill>
                <a:latin typeface="Arial"/>
                <a:cs typeface="Arial"/>
              </a:rPr>
              <a:t> </a:t>
            </a:r>
            <a:r>
              <a:rPr sz="1400" dirty="0">
                <a:solidFill>
                  <a:srgbClr val="FFFFFF"/>
                </a:solidFill>
                <a:latin typeface="Arial"/>
                <a:cs typeface="Arial"/>
              </a:rPr>
              <a:t>genuine</a:t>
            </a:r>
            <a:r>
              <a:rPr sz="1400" spc="-55" dirty="0">
                <a:solidFill>
                  <a:srgbClr val="FFFFFF"/>
                </a:solidFill>
                <a:latin typeface="Arial"/>
                <a:cs typeface="Arial"/>
              </a:rPr>
              <a:t> </a:t>
            </a:r>
            <a:r>
              <a:rPr sz="1400" dirty="0">
                <a:solidFill>
                  <a:srgbClr val="FFFFFF"/>
                </a:solidFill>
                <a:latin typeface="Arial"/>
                <a:cs typeface="Arial"/>
              </a:rPr>
              <a:t>educational</a:t>
            </a:r>
            <a:r>
              <a:rPr sz="1400" spc="-50" dirty="0">
                <a:solidFill>
                  <a:srgbClr val="FFFFFF"/>
                </a:solidFill>
                <a:latin typeface="Arial"/>
                <a:cs typeface="Arial"/>
              </a:rPr>
              <a:t> </a:t>
            </a:r>
            <a:r>
              <a:rPr sz="1400" spc="-10" dirty="0">
                <a:solidFill>
                  <a:srgbClr val="FFFFFF"/>
                </a:solidFill>
                <a:latin typeface="Arial"/>
                <a:cs typeface="Arial"/>
              </a:rPr>
              <a:t>benefit.</a:t>
            </a:r>
            <a:endParaRPr sz="14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1291D0"/>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3890770" y="6487475"/>
            <a:ext cx="1362455" cy="179069"/>
          </a:xfrm>
          <a:prstGeom prst="rect">
            <a:avLst/>
          </a:prstGeom>
        </p:spPr>
      </p:pic>
      <p:sp>
        <p:nvSpPr>
          <p:cNvPr id="4" name="object 4"/>
          <p:cNvSpPr txBox="1"/>
          <p:nvPr/>
        </p:nvSpPr>
        <p:spPr>
          <a:xfrm>
            <a:off x="4247829" y="6203309"/>
            <a:ext cx="648335" cy="185420"/>
          </a:xfrm>
          <a:prstGeom prst="rect">
            <a:avLst/>
          </a:prstGeom>
        </p:spPr>
        <p:txBody>
          <a:bodyPr vert="horz" wrap="square" lIns="0" tIns="12700" rIns="0" bIns="0" rtlCol="0">
            <a:spAutoFit/>
          </a:bodyPr>
          <a:lstStyle/>
          <a:p>
            <a:pPr marL="12700">
              <a:lnSpc>
                <a:spcPct val="100000"/>
              </a:lnSpc>
              <a:spcBef>
                <a:spcPts val="100"/>
              </a:spcBef>
            </a:pPr>
            <a:r>
              <a:rPr sz="1050" dirty="0">
                <a:solidFill>
                  <a:srgbClr val="FFFFFF"/>
                </a:solidFill>
                <a:latin typeface="Arial"/>
                <a:cs typeface="Arial"/>
              </a:rPr>
              <a:t>Find</a:t>
            </a:r>
            <a:r>
              <a:rPr sz="1050" spc="-20" dirty="0">
                <a:solidFill>
                  <a:srgbClr val="FFFFFF"/>
                </a:solidFill>
                <a:latin typeface="Arial"/>
                <a:cs typeface="Arial"/>
              </a:rPr>
              <a:t> </a:t>
            </a:r>
            <a:r>
              <a:rPr sz="1050" dirty="0">
                <a:solidFill>
                  <a:srgbClr val="FFFFFF"/>
                </a:solidFill>
                <a:latin typeface="Arial"/>
                <a:cs typeface="Arial"/>
              </a:rPr>
              <a:t>us</a:t>
            </a:r>
            <a:r>
              <a:rPr sz="1050" spc="-25" dirty="0">
                <a:solidFill>
                  <a:srgbClr val="FFFFFF"/>
                </a:solidFill>
                <a:latin typeface="Arial"/>
                <a:cs typeface="Arial"/>
              </a:rPr>
              <a:t> on</a:t>
            </a:r>
            <a:endParaRPr sz="1050" dirty="0">
              <a:latin typeface="Arial"/>
              <a:cs typeface="Arial"/>
            </a:endParaRPr>
          </a:p>
        </p:txBody>
      </p:sp>
      <p:pic>
        <p:nvPicPr>
          <p:cNvPr id="5" name="object 5"/>
          <p:cNvPicPr/>
          <p:nvPr/>
        </p:nvPicPr>
        <p:blipFill>
          <a:blip r:embed="rId3" cstate="print">
            <a:extLst>
              <a:ext uri="{28A0092B-C50C-407E-A947-70E740481C1C}">
                <a14:useLocalDpi xmlns:a14="http://schemas.microsoft.com/office/drawing/2010/main"/>
              </a:ext>
            </a:extLst>
          </a:blip>
          <a:stretch>
            <a:fillRect/>
          </a:stretch>
        </p:blipFill>
        <p:spPr>
          <a:xfrm>
            <a:off x="1652776" y="1594867"/>
            <a:ext cx="5838444" cy="3538728"/>
          </a:xfrm>
          <a:prstGeom prst="rect">
            <a:avLst/>
          </a:prstGeom>
        </p:spPr>
      </p:pic>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7812023" y="260604"/>
            <a:ext cx="979170" cy="978408"/>
          </a:xfrm>
          <a:prstGeom prst="rect">
            <a:avLst/>
          </a:prstGeom>
        </p:spPr>
      </p:pic>
      <p:sp>
        <p:nvSpPr>
          <p:cNvPr id="7" name="TextBox 6">
            <a:hlinkClick r:id="rId5"/>
            <a:extLst>
              <a:ext uri="{FF2B5EF4-FFF2-40B4-BE49-F238E27FC236}">
                <a16:creationId xmlns:a16="http://schemas.microsoft.com/office/drawing/2014/main" id="{FFE15F98-77D2-BE3E-ECD5-BC91037FB6D9}"/>
              </a:ext>
            </a:extLst>
          </p:cNvPr>
          <p:cNvSpPr txBox="1"/>
          <p:nvPr/>
        </p:nvSpPr>
        <p:spPr>
          <a:xfrm>
            <a:off x="2685101" y="5816756"/>
            <a:ext cx="3773790" cy="307777"/>
          </a:xfrm>
          <a:prstGeom prst="rect">
            <a:avLst/>
          </a:prstGeom>
          <a:noFill/>
        </p:spPr>
        <p:txBody>
          <a:bodyPr wrap="none" rtlCol="0">
            <a:spAutoFit/>
          </a:bodyPr>
          <a:lstStyle/>
          <a:p>
            <a:r>
              <a:rPr lang="en-US" sz="1400" dirty="0">
                <a:solidFill>
                  <a:schemeClr val="bg1"/>
                </a:solidFill>
                <a:hlinkClick r:id="rId6">
                  <a:extLst>
                    <a:ext uri="{A12FA001-AC4F-418D-AE19-62706E023703}">
                      <ahyp:hlinkClr xmlns:ahyp="http://schemas.microsoft.com/office/drawing/2018/hyperlinkcolor" val="tx"/>
                    </a:ext>
                  </a:extLst>
                </a:hlinkClick>
              </a:rPr>
              <a:t>Click here for more information about the trip!</a:t>
            </a:r>
            <a:endParaRPr lang="en-GB" sz="1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4216" y="536383"/>
            <a:ext cx="2943860" cy="1232535"/>
          </a:xfrm>
          <a:prstGeom prst="rect">
            <a:avLst/>
          </a:prstGeom>
        </p:spPr>
        <p:txBody>
          <a:bodyPr vert="horz" wrap="square" lIns="0" tIns="12065" rIns="0" bIns="0" rtlCol="0">
            <a:spAutoFit/>
          </a:bodyPr>
          <a:lstStyle/>
          <a:p>
            <a:pPr marL="12700">
              <a:lnSpc>
                <a:spcPts val="4750"/>
              </a:lnSpc>
              <a:spcBef>
                <a:spcPts val="95"/>
              </a:spcBef>
            </a:pPr>
            <a:r>
              <a:rPr sz="4400" spc="-40" dirty="0"/>
              <a:t>You’re</a:t>
            </a:r>
            <a:r>
              <a:rPr sz="4400" spc="-254" dirty="0"/>
              <a:t> </a:t>
            </a:r>
            <a:r>
              <a:rPr sz="4400" spc="-25" dirty="0"/>
              <a:t>in</a:t>
            </a:r>
            <a:endParaRPr sz="4400" dirty="0"/>
          </a:p>
          <a:p>
            <a:pPr marL="12700">
              <a:lnSpc>
                <a:spcPts val="4750"/>
              </a:lnSpc>
            </a:pPr>
            <a:r>
              <a:rPr sz="4400" dirty="0"/>
              <a:t>safe</a:t>
            </a:r>
            <a:r>
              <a:rPr sz="4400" spc="-100" dirty="0"/>
              <a:t> </a:t>
            </a:r>
            <a:r>
              <a:rPr sz="4400" spc="-10" dirty="0"/>
              <a:t>hands</a:t>
            </a:r>
            <a:endParaRPr sz="4400" dirty="0"/>
          </a:p>
        </p:txBody>
      </p:sp>
      <p:sp>
        <p:nvSpPr>
          <p:cNvPr id="3" name="object 3"/>
          <p:cNvSpPr txBox="1">
            <a:spLocks noGrp="1"/>
          </p:cNvSpPr>
          <p:nvPr>
            <p:ph sz="half" idx="2"/>
          </p:nvPr>
        </p:nvSpPr>
        <p:spPr>
          <a:prstGeom prst="rect">
            <a:avLst/>
          </a:prstGeom>
        </p:spPr>
        <p:txBody>
          <a:bodyPr vert="horz" wrap="square" lIns="0" tIns="12065" rIns="0" bIns="0" rtlCol="0">
            <a:spAutoFit/>
          </a:bodyPr>
          <a:lstStyle/>
          <a:p>
            <a:pPr marL="12700">
              <a:lnSpc>
                <a:spcPct val="100000"/>
              </a:lnSpc>
              <a:spcBef>
                <a:spcPts val="95"/>
              </a:spcBef>
            </a:pPr>
            <a:r>
              <a:rPr spc="-10" dirty="0"/>
              <a:t>Your</a:t>
            </a:r>
            <a:r>
              <a:rPr spc="-35" dirty="0"/>
              <a:t> </a:t>
            </a:r>
            <a:r>
              <a:rPr dirty="0"/>
              <a:t>group’s</a:t>
            </a:r>
            <a:r>
              <a:rPr spc="-45" dirty="0"/>
              <a:t> </a:t>
            </a:r>
            <a:r>
              <a:rPr dirty="0"/>
              <a:t>safety</a:t>
            </a:r>
            <a:r>
              <a:rPr spc="-60" dirty="0"/>
              <a:t> </a:t>
            </a:r>
            <a:r>
              <a:rPr dirty="0"/>
              <a:t>is</a:t>
            </a:r>
            <a:r>
              <a:rPr spc="-45" dirty="0"/>
              <a:t> </a:t>
            </a:r>
            <a:r>
              <a:rPr dirty="0"/>
              <a:t>our</a:t>
            </a:r>
            <a:r>
              <a:rPr spc="-45" dirty="0"/>
              <a:t> </a:t>
            </a:r>
            <a:r>
              <a:rPr spc="-10" dirty="0"/>
              <a:t>priority</a:t>
            </a:r>
          </a:p>
          <a:p>
            <a:pPr>
              <a:lnSpc>
                <a:spcPct val="100000"/>
              </a:lnSpc>
              <a:spcBef>
                <a:spcPts val="75"/>
              </a:spcBef>
            </a:pPr>
            <a:endParaRPr spc="-10" dirty="0"/>
          </a:p>
          <a:p>
            <a:pPr marL="12700" marR="5080">
              <a:lnSpc>
                <a:spcPct val="100000"/>
              </a:lnSpc>
            </a:pPr>
            <a:r>
              <a:rPr b="0" dirty="0">
                <a:latin typeface="Arial"/>
                <a:cs typeface="Arial"/>
              </a:rPr>
              <a:t>All</a:t>
            </a:r>
            <a:r>
              <a:rPr b="0" spc="-10" dirty="0">
                <a:latin typeface="Arial"/>
                <a:cs typeface="Arial"/>
              </a:rPr>
              <a:t> </a:t>
            </a:r>
            <a:r>
              <a:rPr b="0" dirty="0">
                <a:latin typeface="Arial"/>
                <a:cs typeface="Arial"/>
              </a:rPr>
              <a:t>our</a:t>
            </a:r>
            <a:r>
              <a:rPr b="0" spc="-30" dirty="0">
                <a:latin typeface="Arial"/>
                <a:cs typeface="Arial"/>
              </a:rPr>
              <a:t> </a:t>
            </a:r>
            <a:r>
              <a:rPr b="0" dirty="0">
                <a:latin typeface="Arial"/>
                <a:cs typeface="Arial"/>
              </a:rPr>
              <a:t>animateurs</a:t>
            </a:r>
            <a:r>
              <a:rPr b="0" spc="-30" dirty="0">
                <a:latin typeface="Arial"/>
                <a:cs typeface="Arial"/>
              </a:rPr>
              <a:t> </a:t>
            </a:r>
            <a:r>
              <a:rPr b="0" dirty="0">
                <a:latin typeface="Arial"/>
                <a:cs typeface="Arial"/>
              </a:rPr>
              <a:t>hold</a:t>
            </a:r>
            <a:r>
              <a:rPr b="0" spc="-30" dirty="0">
                <a:latin typeface="Arial"/>
                <a:cs typeface="Arial"/>
              </a:rPr>
              <a:t> </a:t>
            </a:r>
            <a:r>
              <a:rPr b="0" spc="-10" dirty="0">
                <a:latin typeface="Arial"/>
                <a:cs typeface="Arial"/>
              </a:rPr>
              <a:t>UK-accredited </a:t>
            </a:r>
            <a:r>
              <a:rPr b="0" dirty="0">
                <a:latin typeface="Arial"/>
                <a:cs typeface="Arial"/>
              </a:rPr>
              <a:t>instructor</a:t>
            </a:r>
            <a:r>
              <a:rPr b="0" spc="-45" dirty="0">
                <a:latin typeface="Arial"/>
                <a:cs typeface="Arial"/>
              </a:rPr>
              <a:t> </a:t>
            </a:r>
            <a:r>
              <a:rPr b="0" dirty="0">
                <a:latin typeface="Arial"/>
                <a:cs typeface="Arial"/>
              </a:rPr>
              <a:t>qualifications</a:t>
            </a:r>
            <a:r>
              <a:rPr b="0" spc="-50" dirty="0">
                <a:latin typeface="Arial"/>
                <a:cs typeface="Arial"/>
              </a:rPr>
              <a:t> </a:t>
            </a:r>
            <a:r>
              <a:rPr b="0" dirty="0">
                <a:latin typeface="Arial"/>
                <a:cs typeface="Arial"/>
              </a:rPr>
              <a:t>for</a:t>
            </a:r>
            <a:r>
              <a:rPr b="0" spc="-35" dirty="0">
                <a:latin typeface="Arial"/>
                <a:cs typeface="Arial"/>
              </a:rPr>
              <a:t> </a:t>
            </a:r>
            <a:r>
              <a:rPr b="0" spc="-10" dirty="0">
                <a:latin typeface="Arial"/>
                <a:cs typeface="Arial"/>
              </a:rPr>
              <a:t>climbing, </a:t>
            </a:r>
            <a:r>
              <a:rPr b="0" dirty="0">
                <a:latin typeface="Arial"/>
                <a:cs typeface="Arial"/>
              </a:rPr>
              <a:t>fencing,</a:t>
            </a:r>
            <a:r>
              <a:rPr b="0" spc="-45" dirty="0">
                <a:latin typeface="Arial"/>
                <a:cs typeface="Arial"/>
              </a:rPr>
              <a:t> </a:t>
            </a:r>
            <a:r>
              <a:rPr b="0" spc="-10" dirty="0">
                <a:latin typeface="Arial"/>
                <a:cs typeface="Arial"/>
              </a:rPr>
              <a:t>archery,</a:t>
            </a:r>
            <a:r>
              <a:rPr b="0" spc="-40" dirty="0">
                <a:latin typeface="Arial"/>
                <a:cs typeface="Arial"/>
              </a:rPr>
              <a:t> </a:t>
            </a:r>
            <a:r>
              <a:rPr b="0" dirty="0">
                <a:latin typeface="Arial"/>
                <a:cs typeface="Arial"/>
              </a:rPr>
              <a:t>first</a:t>
            </a:r>
            <a:r>
              <a:rPr b="0" spc="-30" dirty="0">
                <a:latin typeface="Arial"/>
                <a:cs typeface="Arial"/>
              </a:rPr>
              <a:t> </a:t>
            </a:r>
            <a:r>
              <a:rPr b="0" dirty="0">
                <a:latin typeface="Arial"/>
                <a:cs typeface="Arial"/>
              </a:rPr>
              <a:t>aid</a:t>
            </a:r>
            <a:r>
              <a:rPr b="0" spc="-30" dirty="0">
                <a:latin typeface="Arial"/>
                <a:cs typeface="Arial"/>
              </a:rPr>
              <a:t> </a:t>
            </a:r>
            <a:r>
              <a:rPr b="0" dirty="0">
                <a:latin typeface="Arial"/>
                <a:cs typeface="Arial"/>
              </a:rPr>
              <a:t>and</a:t>
            </a:r>
            <a:r>
              <a:rPr b="0" spc="-30" dirty="0">
                <a:latin typeface="Arial"/>
                <a:cs typeface="Arial"/>
              </a:rPr>
              <a:t> </a:t>
            </a:r>
            <a:r>
              <a:rPr b="0" spc="-10" dirty="0">
                <a:latin typeface="Arial"/>
                <a:cs typeface="Arial"/>
              </a:rPr>
              <a:t>lifeguarding</a:t>
            </a:r>
          </a:p>
          <a:p>
            <a:pPr>
              <a:lnSpc>
                <a:spcPct val="100000"/>
              </a:lnSpc>
              <a:spcBef>
                <a:spcPts val="70"/>
              </a:spcBef>
            </a:pPr>
            <a:endParaRPr b="0" spc="-10" dirty="0">
              <a:latin typeface="Arial"/>
              <a:cs typeface="Arial"/>
            </a:endParaRPr>
          </a:p>
          <a:p>
            <a:pPr marL="12700" marR="30480">
              <a:lnSpc>
                <a:spcPct val="100000"/>
              </a:lnSpc>
            </a:pPr>
            <a:r>
              <a:rPr b="0" dirty="0">
                <a:latin typeface="Arial"/>
                <a:cs typeface="Arial"/>
              </a:rPr>
              <a:t>More</a:t>
            </a:r>
            <a:r>
              <a:rPr b="0" spc="-40" dirty="0">
                <a:latin typeface="Arial"/>
                <a:cs typeface="Arial"/>
              </a:rPr>
              <a:t> </a:t>
            </a:r>
            <a:r>
              <a:rPr b="0" dirty="0">
                <a:latin typeface="Arial"/>
                <a:cs typeface="Arial"/>
              </a:rPr>
              <a:t>adventurous</a:t>
            </a:r>
            <a:r>
              <a:rPr b="0" spc="-40" dirty="0">
                <a:latin typeface="Arial"/>
                <a:cs typeface="Arial"/>
              </a:rPr>
              <a:t> </a:t>
            </a:r>
            <a:r>
              <a:rPr b="0" dirty="0">
                <a:latin typeface="Arial"/>
                <a:cs typeface="Arial"/>
              </a:rPr>
              <a:t>activities,</a:t>
            </a:r>
            <a:r>
              <a:rPr b="0" spc="-50" dirty="0">
                <a:latin typeface="Arial"/>
                <a:cs typeface="Arial"/>
              </a:rPr>
              <a:t> </a:t>
            </a:r>
            <a:r>
              <a:rPr b="0" dirty="0">
                <a:latin typeface="Arial"/>
                <a:cs typeface="Arial"/>
              </a:rPr>
              <a:t>such</a:t>
            </a:r>
            <a:r>
              <a:rPr b="0" spc="-30" dirty="0">
                <a:latin typeface="Arial"/>
                <a:cs typeface="Arial"/>
              </a:rPr>
              <a:t> </a:t>
            </a:r>
            <a:r>
              <a:rPr b="0" spc="-25" dirty="0">
                <a:latin typeface="Arial"/>
                <a:cs typeface="Arial"/>
              </a:rPr>
              <a:t>as </a:t>
            </a:r>
            <a:r>
              <a:rPr b="0" dirty="0">
                <a:latin typeface="Arial"/>
                <a:cs typeface="Arial"/>
              </a:rPr>
              <a:t>kayaking,</a:t>
            </a:r>
            <a:r>
              <a:rPr b="0" spc="-40" dirty="0">
                <a:latin typeface="Arial"/>
                <a:cs typeface="Arial"/>
              </a:rPr>
              <a:t> </a:t>
            </a:r>
            <a:r>
              <a:rPr b="0" dirty="0">
                <a:latin typeface="Arial"/>
                <a:cs typeface="Arial"/>
              </a:rPr>
              <a:t>are</a:t>
            </a:r>
            <a:r>
              <a:rPr b="0" spc="-30" dirty="0">
                <a:latin typeface="Arial"/>
                <a:cs typeface="Arial"/>
              </a:rPr>
              <a:t> </a:t>
            </a:r>
            <a:r>
              <a:rPr b="0" dirty="0">
                <a:latin typeface="Arial"/>
                <a:cs typeface="Arial"/>
              </a:rPr>
              <a:t>supervised</a:t>
            </a:r>
            <a:r>
              <a:rPr b="0" spc="-40" dirty="0">
                <a:latin typeface="Arial"/>
                <a:cs typeface="Arial"/>
              </a:rPr>
              <a:t> </a:t>
            </a:r>
            <a:r>
              <a:rPr b="0" dirty="0">
                <a:latin typeface="Arial"/>
                <a:cs typeface="Arial"/>
              </a:rPr>
              <a:t>by</a:t>
            </a:r>
            <a:r>
              <a:rPr b="0" spc="-30" dirty="0">
                <a:latin typeface="Arial"/>
                <a:cs typeface="Arial"/>
              </a:rPr>
              <a:t> </a:t>
            </a:r>
            <a:r>
              <a:rPr b="0" spc="-10" dirty="0">
                <a:latin typeface="Arial"/>
                <a:cs typeface="Arial"/>
              </a:rPr>
              <a:t>professional </a:t>
            </a:r>
            <a:r>
              <a:rPr b="0" dirty="0">
                <a:latin typeface="Arial"/>
                <a:cs typeface="Arial"/>
              </a:rPr>
              <a:t>sports</a:t>
            </a:r>
            <a:r>
              <a:rPr b="0" spc="-45" dirty="0">
                <a:latin typeface="Arial"/>
                <a:cs typeface="Arial"/>
              </a:rPr>
              <a:t> </a:t>
            </a:r>
            <a:r>
              <a:rPr b="0" dirty="0">
                <a:latin typeface="Arial"/>
                <a:cs typeface="Arial"/>
              </a:rPr>
              <a:t>instructors</a:t>
            </a:r>
            <a:r>
              <a:rPr b="0" spc="-45" dirty="0">
                <a:latin typeface="Arial"/>
                <a:cs typeface="Arial"/>
              </a:rPr>
              <a:t> </a:t>
            </a:r>
            <a:r>
              <a:rPr b="0" dirty="0">
                <a:latin typeface="Arial"/>
                <a:cs typeface="Arial"/>
              </a:rPr>
              <a:t>working</a:t>
            </a:r>
            <a:r>
              <a:rPr b="0" spc="-40" dirty="0">
                <a:latin typeface="Arial"/>
                <a:cs typeface="Arial"/>
              </a:rPr>
              <a:t> </a:t>
            </a:r>
            <a:r>
              <a:rPr b="0" dirty="0">
                <a:latin typeface="Arial"/>
                <a:cs typeface="Arial"/>
              </a:rPr>
              <a:t>beside</a:t>
            </a:r>
            <a:r>
              <a:rPr b="0" spc="-40" dirty="0">
                <a:latin typeface="Arial"/>
                <a:cs typeface="Arial"/>
              </a:rPr>
              <a:t> </a:t>
            </a:r>
            <a:r>
              <a:rPr b="0" spc="-25" dirty="0">
                <a:latin typeface="Arial"/>
                <a:cs typeface="Arial"/>
              </a:rPr>
              <a:t>our </a:t>
            </a:r>
            <a:r>
              <a:rPr b="0" spc="-10" dirty="0">
                <a:latin typeface="Arial"/>
                <a:cs typeface="Arial"/>
              </a:rPr>
              <a:t>animateurs</a:t>
            </a:r>
          </a:p>
          <a:p>
            <a:pPr>
              <a:lnSpc>
                <a:spcPct val="100000"/>
              </a:lnSpc>
              <a:spcBef>
                <a:spcPts val="595"/>
              </a:spcBef>
            </a:pPr>
            <a:endParaRPr b="0" spc="-10" dirty="0">
              <a:latin typeface="Arial"/>
              <a:cs typeface="Arial"/>
            </a:endParaRPr>
          </a:p>
          <a:p>
            <a:pPr marL="297815" indent="-285115">
              <a:lnSpc>
                <a:spcPct val="100000"/>
              </a:lnSpc>
              <a:buFont typeface="Wingdings"/>
              <a:buChar char=""/>
              <a:tabLst>
                <a:tab pos="297815" algn="l"/>
              </a:tabLst>
            </a:pPr>
            <a:r>
              <a:rPr b="0" spc="-35" dirty="0">
                <a:latin typeface="Arial"/>
                <a:cs typeface="Arial"/>
              </a:rPr>
              <a:t>ABTA</a:t>
            </a:r>
            <a:r>
              <a:rPr b="0" spc="-60" dirty="0">
                <a:latin typeface="Arial"/>
                <a:cs typeface="Arial"/>
              </a:rPr>
              <a:t> </a:t>
            </a:r>
            <a:r>
              <a:rPr b="0" spc="-10" dirty="0">
                <a:latin typeface="Arial"/>
                <a:cs typeface="Arial"/>
              </a:rPr>
              <a:t>member</a:t>
            </a:r>
          </a:p>
          <a:p>
            <a:pPr marL="297815" indent="-285115">
              <a:lnSpc>
                <a:spcPct val="100000"/>
              </a:lnSpc>
              <a:spcBef>
                <a:spcPts val="840"/>
              </a:spcBef>
              <a:buFont typeface="Wingdings"/>
              <a:buChar char=""/>
              <a:tabLst>
                <a:tab pos="297815" algn="l"/>
              </a:tabLst>
            </a:pPr>
            <a:r>
              <a:rPr b="0" spc="-45" dirty="0">
                <a:latin typeface="Arial"/>
                <a:cs typeface="Arial"/>
              </a:rPr>
              <a:t>ATOL</a:t>
            </a:r>
            <a:r>
              <a:rPr b="0" spc="-55" dirty="0">
                <a:latin typeface="Arial"/>
                <a:cs typeface="Arial"/>
              </a:rPr>
              <a:t> </a:t>
            </a:r>
            <a:r>
              <a:rPr b="0" dirty="0">
                <a:latin typeface="Arial"/>
                <a:cs typeface="Arial"/>
              </a:rPr>
              <a:t>and</a:t>
            </a:r>
            <a:r>
              <a:rPr b="0" spc="-100" dirty="0">
                <a:latin typeface="Arial"/>
                <a:cs typeface="Arial"/>
              </a:rPr>
              <a:t> </a:t>
            </a:r>
            <a:r>
              <a:rPr b="0" dirty="0">
                <a:latin typeface="Arial"/>
                <a:cs typeface="Arial"/>
              </a:rPr>
              <a:t>ABTOT</a:t>
            </a:r>
            <a:r>
              <a:rPr b="0" spc="-65" dirty="0">
                <a:latin typeface="Arial"/>
                <a:cs typeface="Arial"/>
              </a:rPr>
              <a:t> </a:t>
            </a:r>
            <a:r>
              <a:rPr b="0" dirty="0">
                <a:latin typeface="Arial"/>
                <a:cs typeface="Arial"/>
              </a:rPr>
              <a:t>financial</a:t>
            </a:r>
            <a:r>
              <a:rPr b="0" spc="-35" dirty="0">
                <a:latin typeface="Arial"/>
                <a:cs typeface="Arial"/>
              </a:rPr>
              <a:t> </a:t>
            </a:r>
            <a:r>
              <a:rPr b="0" spc="-10" dirty="0">
                <a:latin typeface="Arial"/>
                <a:cs typeface="Arial"/>
              </a:rPr>
              <a:t>protected</a:t>
            </a:r>
          </a:p>
          <a:p>
            <a:pPr marL="297815" indent="-285115">
              <a:lnSpc>
                <a:spcPct val="100000"/>
              </a:lnSpc>
              <a:spcBef>
                <a:spcPts val="844"/>
              </a:spcBef>
              <a:buFont typeface="Wingdings"/>
              <a:buChar char=""/>
              <a:tabLst>
                <a:tab pos="297815" algn="l"/>
              </a:tabLst>
            </a:pPr>
            <a:r>
              <a:rPr b="0" dirty="0">
                <a:latin typeface="Arial"/>
                <a:cs typeface="Arial"/>
              </a:rPr>
              <a:t>Audited</a:t>
            </a:r>
            <a:r>
              <a:rPr b="0" spc="-40" dirty="0">
                <a:latin typeface="Arial"/>
                <a:cs typeface="Arial"/>
              </a:rPr>
              <a:t> </a:t>
            </a:r>
            <a:r>
              <a:rPr b="0" dirty="0">
                <a:latin typeface="Arial"/>
                <a:cs typeface="Arial"/>
              </a:rPr>
              <a:t>safety</a:t>
            </a:r>
            <a:r>
              <a:rPr b="0" spc="-40" dirty="0">
                <a:latin typeface="Arial"/>
                <a:cs typeface="Arial"/>
              </a:rPr>
              <a:t> </a:t>
            </a:r>
            <a:r>
              <a:rPr b="0" dirty="0">
                <a:latin typeface="Arial"/>
                <a:cs typeface="Arial"/>
              </a:rPr>
              <a:t>management</a:t>
            </a:r>
            <a:r>
              <a:rPr b="0" spc="-50" dirty="0">
                <a:latin typeface="Arial"/>
                <a:cs typeface="Arial"/>
              </a:rPr>
              <a:t> </a:t>
            </a:r>
            <a:r>
              <a:rPr b="0" spc="-10" dirty="0">
                <a:latin typeface="Arial"/>
                <a:cs typeface="Arial"/>
              </a:rPr>
              <a:t>system</a:t>
            </a:r>
          </a:p>
          <a:p>
            <a:pPr marL="297815" indent="-285115">
              <a:lnSpc>
                <a:spcPct val="100000"/>
              </a:lnSpc>
              <a:spcBef>
                <a:spcPts val="840"/>
              </a:spcBef>
              <a:buFont typeface="Wingdings"/>
              <a:buChar char=""/>
              <a:tabLst>
                <a:tab pos="297815" algn="l"/>
              </a:tabLst>
            </a:pPr>
            <a:r>
              <a:rPr b="0" dirty="0">
                <a:latin typeface="Arial"/>
                <a:cs typeface="Arial"/>
              </a:rPr>
              <a:t>All</a:t>
            </a:r>
            <a:r>
              <a:rPr b="0" spc="-20" dirty="0">
                <a:latin typeface="Arial"/>
                <a:cs typeface="Arial"/>
              </a:rPr>
              <a:t> </a:t>
            </a:r>
            <a:r>
              <a:rPr b="0" dirty="0">
                <a:latin typeface="Arial"/>
                <a:cs typeface="Arial"/>
              </a:rPr>
              <a:t>accommodation</a:t>
            </a:r>
            <a:r>
              <a:rPr b="0" spc="-55" dirty="0">
                <a:latin typeface="Arial"/>
                <a:cs typeface="Arial"/>
              </a:rPr>
              <a:t> </a:t>
            </a:r>
            <a:r>
              <a:rPr b="0" spc="-10" dirty="0">
                <a:latin typeface="Arial"/>
                <a:cs typeface="Arial"/>
              </a:rPr>
              <a:t>audited</a:t>
            </a:r>
          </a:p>
        </p:txBody>
      </p:sp>
      <p:grpSp>
        <p:nvGrpSpPr>
          <p:cNvPr id="4" name="object 4"/>
          <p:cNvGrpSpPr/>
          <p:nvPr/>
        </p:nvGrpSpPr>
        <p:grpSpPr>
          <a:xfrm>
            <a:off x="4669535" y="2690622"/>
            <a:ext cx="3902710" cy="1862455"/>
            <a:chOff x="4669535" y="2690622"/>
            <a:chExt cx="3902710" cy="1862455"/>
          </a:xfrm>
        </p:grpSpPr>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4915184" y="2826005"/>
              <a:ext cx="3417794" cy="1598450"/>
            </a:xfrm>
            <a:prstGeom prst="rect">
              <a:avLst/>
            </a:prstGeom>
          </p:spPr>
        </p:pic>
        <p:sp>
          <p:nvSpPr>
            <p:cNvPr id="6" name="object 6"/>
            <p:cNvSpPr/>
            <p:nvPr/>
          </p:nvSpPr>
          <p:spPr>
            <a:xfrm>
              <a:off x="4682108" y="2703195"/>
              <a:ext cx="3877310" cy="1837689"/>
            </a:xfrm>
            <a:custGeom>
              <a:avLst/>
              <a:gdLst/>
              <a:ahLst/>
              <a:cxnLst/>
              <a:rect l="l" t="t" r="r" b="b"/>
              <a:pathLst>
                <a:path w="3877309" h="1837689">
                  <a:moveTo>
                    <a:pt x="0" y="1837181"/>
                  </a:moveTo>
                  <a:lnTo>
                    <a:pt x="3877056" y="1837181"/>
                  </a:lnTo>
                  <a:lnTo>
                    <a:pt x="3877056" y="0"/>
                  </a:lnTo>
                  <a:lnTo>
                    <a:pt x="0" y="0"/>
                  </a:lnTo>
                  <a:lnTo>
                    <a:pt x="0" y="1837181"/>
                  </a:lnTo>
                  <a:close/>
                </a:path>
              </a:pathLst>
            </a:custGeom>
            <a:ln w="25146">
              <a:solidFill>
                <a:srgbClr val="BBBBBB"/>
              </a:solidFill>
            </a:ln>
          </p:spPr>
          <p:txBody>
            <a:bodyPr wrap="square" lIns="0" tIns="0" rIns="0" bIns="0" rtlCol="0"/>
            <a:lstStyle/>
            <a:p>
              <a:endParaRPr/>
            </a:p>
          </p:txBody>
        </p:sp>
      </p:grpSp>
      <p:sp>
        <p:nvSpPr>
          <p:cNvPr id="7" name="object 7"/>
          <p:cNvSpPr txBox="1"/>
          <p:nvPr/>
        </p:nvSpPr>
        <p:spPr>
          <a:xfrm>
            <a:off x="5110226" y="487171"/>
            <a:ext cx="3021330" cy="665480"/>
          </a:xfrm>
          <a:prstGeom prst="rect">
            <a:avLst/>
          </a:prstGeom>
        </p:spPr>
        <p:txBody>
          <a:bodyPr vert="horz" wrap="square" lIns="0" tIns="12065" rIns="0" bIns="0" rtlCol="0">
            <a:spAutoFit/>
          </a:bodyPr>
          <a:lstStyle/>
          <a:p>
            <a:pPr marL="12700" marR="5080" indent="-1270" algn="ctr">
              <a:lnSpc>
                <a:spcPct val="100000"/>
              </a:lnSpc>
              <a:spcBef>
                <a:spcPts val="95"/>
              </a:spcBef>
            </a:pPr>
            <a:r>
              <a:rPr sz="1400" dirty="0">
                <a:latin typeface="Arial"/>
                <a:cs typeface="Arial"/>
              </a:rPr>
              <a:t>La</a:t>
            </a:r>
            <a:r>
              <a:rPr sz="1400" spc="-35" dirty="0">
                <a:latin typeface="Arial"/>
                <a:cs typeface="Arial"/>
              </a:rPr>
              <a:t> </a:t>
            </a:r>
            <a:r>
              <a:rPr sz="1400" dirty="0">
                <a:latin typeface="Arial"/>
                <a:cs typeface="Arial"/>
              </a:rPr>
              <a:t>Grand’Ferme</a:t>
            </a:r>
            <a:r>
              <a:rPr sz="1400" spc="-50" dirty="0">
                <a:latin typeface="Arial"/>
                <a:cs typeface="Arial"/>
              </a:rPr>
              <a:t> </a:t>
            </a:r>
            <a:r>
              <a:rPr sz="1400" dirty="0">
                <a:latin typeface="Arial"/>
                <a:cs typeface="Arial"/>
              </a:rPr>
              <a:t>is</a:t>
            </a:r>
            <a:r>
              <a:rPr sz="1400" spc="-25" dirty="0">
                <a:latin typeface="Arial"/>
                <a:cs typeface="Arial"/>
              </a:rPr>
              <a:t> </a:t>
            </a:r>
            <a:r>
              <a:rPr sz="1400" dirty="0">
                <a:latin typeface="Arial"/>
                <a:cs typeface="Arial"/>
              </a:rPr>
              <a:t>authorised</a:t>
            </a:r>
            <a:r>
              <a:rPr sz="1400" spc="-50" dirty="0">
                <a:latin typeface="Arial"/>
                <a:cs typeface="Arial"/>
              </a:rPr>
              <a:t> </a:t>
            </a:r>
            <a:r>
              <a:rPr sz="1400" spc="-25" dirty="0">
                <a:latin typeface="Arial"/>
                <a:cs typeface="Arial"/>
              </a:rPr>
              <a:t>to </a:t>
            </a:r>
            <a:r>
              <a:rPr sz="1400" dirty="0">
                <a:latin typeface="Arial"/>
                <a:cs typeface="Arial"/>
              </a:rPr>
              <a:t>accommodate</a:t>
            </a:r>
            <a:r>
              <a:rPr sz="1400" spc="-40" dirty="0">
                <a:latin typeface="Arial"/>
                <a:cs typeface="Arial"/>
              </a:rPr>
              <a:t> </a:t>
            </a:r>
            <a:r>
              <a:rPr sz="1400" dirty="0">
                <a:latin typeface="Arial"/>
                <a:cs typeface="Arial"/>
              </a:rPr>
              <a:t>school</a:t>
            </a:r>
            <a:r>
              <a:rPr sz="1400" spc="-30" dirty="0">
                <a:latin typeface="Arial"/>
                <a:cs typeface="Arial"/>
              </a:rPr>
              <a:t> </a:t>
            </a:r>
            <a:r>
              <a:rPr sz="1400" dirty="0">
                <a:latin typeface="Arial"/>
                <a:cs typeface="Arial"/>
              </a:rPr>
              <a:t>groups</a:t>
            </a:r>
            <a:r>
              <a:rPr sz="1400" spc="-35" dirty="0">
                <a:latin typeface="Arial"/>
                <a:cs typeface="Arial"/>
              </a:rPr>
              <a:t> </a:t>
            </a:r>
            <a:r>
              <a:rPr sz="1400" dirty="0">
                <a:latin typeface="Arial"/>
                <a:cs typeface="Arial"/>
              </a:rPr>
              <a:t>by</a:t>
            </a:r>
            <a:r>
              <a:rPr sz="1400" spc="-20" dirty="0">
                <a:latin typeface="Arial"/>
                <a:cs typeface="Arial"/>
              </a:rPr>
              <a:t> </a:t>
            </a:r>
            <a:r>
              <a:rPr sz="1400" spc="-25" dirty="0">
                <a:latin typeface="Arial"/>
                <a:cs typeface="Arial"/>
              </a:rPr>
              <a:t>the </a:t>
            </a:r>
            <a:r>
              <a:rPr sz="1400" b="1" dirty="0">
                <a:latin typeface="Arial"/>
                <a:cs typeface="Arial"/>
              </a:rPr>
              <a:t>French</a:t>
            </a:r>
            <a:r>
              <a:rPr sz="1400" b="1" spc="-35" dirty="0">
                <a:latin typeface="Arial"/>
                <a:cs typeface="Arial"/>
              </a:rPr>
              <a:t> </a:t>
            </a:r>
            <a:r>
              <a:rPr sz="1400" b="1" dirty="0">
                <a:latin typeface="Arial"/>
                <a:cs typeface="Arial"/>
              </a:rPr>
              <a:t>Ministry</a:t>
            </a:r>
            <a:r>
              <a:rPr sz="1400" b="1" spc="-35" dirty="0">
                <a:latin typeface="Arial"/>
                <a:cs typeface="Arial"/>
              </a:rPr>
              <a:t> </a:t>
            </a:r>
            <a:r>
              <a:rPr sz="1400" b="1" dirty="0">
                <a:latin typeface="Arial"/>
                <a:cs typeface="Arial"/>
              </a:rPr>
              <a:t>of</a:t>
            </a:r>
            <a:r>
              <a:rPr sz="1400" b="1" spc="-55" dirty="0">
                <a:latin typeface="Arial"/>
                <a:cs typeface="Arial"/>
              </a:rPr>
              <a:t> </a:t>
            </a:r>
            <a:r>
              <a:rPr sz="1400" b="1" spc="-10" dirty="0">
                <a:latin typeface="Arial"/>
                <a:cs typeface="Arial"/>
              </a:rPr>
              <a:t>Youth</a:t>
            </a:r>
            <a:r>
              <a:rPr sz="1400" b="1" spc="-25" dirty="0">
                <a:latin typeface="Arial"/>
                <a:cs typeface="Arial"/>
              </a:rPr>
              <a:t> </a:t>
            </a:r>
            <a:r>
              <a:rPr sz="1400" b="1" dirty="0">
                <a:latin typeface="Arial"/>
                <a:cs typeface="Arial"/>
              </a:rPr>
              <a:t>and</a:t>
            </a:r>
            <a:r>
              <a:rPr sz="1400" b="1" spc="-35" dirty="0">
                <a:latin typeface="Arial"/>
                <a:cs typeface="Arial"/>
              </a:rPr>
              <a:t> </a:t>
            </a:r>
            <a:r>
              <a:rPr sz="1400" b="1" spc="-10" dirty="0">
                <a:latin typeface="Arial"/>
                <a:cs typeface="Arial"/>
              </a:rPr>
              <a:t>Sport</a:t>
            </a:r>
            <a:r>
              <a:rPr sz="1400" spc="-10" dirty="0">
                <a:latin typeface="Arial"/>
                <a:cs typeface="Arial"/>
              </a:rPr>
              <a:t>.</a:t>
            </a:r>
            <a:endParaRPr sz="1400">
              <a:latin typeface="Arial"/>
              <a:cs typeface="Arial"/>
            </a:endParaRPr>
          </a:p>
        </p:txBody>
      </p:sp>
      <p:sp>
        <p:nvSpPr>
          <p:cNvPr id="8" name="object 8"/>
          <p:cNvSpPr txBox="1"/>
          <p:nvPr/>
        </p:nvSpPr>
        <p:spPr>
          <a:xfrm>
            <a:off x="5011165" y="1340612"/>
            <a:ext cx="3218180" cy="1092200"/>
          </a:xfrm>
          <a:prstGeom prst="rect">
            <a:avLst/>
          </a:prstGeom>
        </p:spPr>
        <p:txBody>
          <a:bodyPr vert="horz" wrap="square" lIns="0" tIns="12065" rIns="0" bIns="0" rtlCol="0">
            <a:spAutoFit/>
          </a:bodyPr>
          <a:lstStyle/>
          <a:p>
            <a:pPr marL="12700" marR="5080" algn="ctr">
              <a:lnSpc>
                <a:spcPct val="100000"/>
              </a:lnSpc>
              <a:spcBef>
                <a:spcPts val="95"/>
              </a:spcBef>
            </a:pPr>
            <a:r>
              <a:rPr sz="1400" dirty="0">
                <a:latin typeface="Arial"/>
                <a:cs typeface="Arial"/>
              </a:rPr>
              <a:t>Our</a:t>
            </a:r>
            <a:r>
              <a:rPr sz="1400" spc="-30" dirty="0">
                <a:latin typeface="Arial"/>
                <a:cs typeface="Arial"/>
              </a:rPr>
              <a:t> </a:t>
            </a:r>
            <a:r>
              <a:rPr sz="1400" dirty="0">
                <a:latin typeface="Arial"/>
                <a:cs typeface="Arial"/>
              </a:rPr>
              <a:t>other</a:t>
            </a:r>
            <a:r>
              <a:rPr sz="1400" spc="-25" dirty="0">
                <a:latin typeface="Arial"/>
                <a:cs typeface="Arial"/>
              </a:rPr>
              <a:t> </a:t>
            </a:r>
            <a:r>
              <a:rPr sz="1400" dirty="0">
                <a:latin typeface="Arial"/>
                <a:cs typeface="Arial"/>
              </a:rPr>
              <a:t>Normandy</a:t>
            </a:r>
            <a:r>
              <a:rPr sz="1400" spc="-25" dirty="0">
                <a:latin typeface="Arial"/>
                <a:cs typeface="Arial"/>
              </a:rPr>
              <a:t> </a:t>
            </a:r>
            <a:r>
              <a:rPr sz="1400" dirty="0">
                <a:latin typeface="Arial"/>
                <a:cs typeface="Arial"/>
              </a:rPr>
              <a:t>centre,</a:t>
            </a:r>
            <a:r>
              <a:rPr sz="1400" spc="-35" dirty="0">
                <a:latin typeface="Arial"/>
                <a:cs typeface="Arial"/>
              </a:rPr>
              <a:t> </a:t>
            </a:r>
            <a:r>
              <a:rPr sz="1400" dirty="0">
                <a:latin typeface="Arial"/>
                <a:cs typeface="Arial"/>
              </a:rPr>
              <a:t>Château</a:t>
            </a:r>
            <a:r>
              <a:rPr sz="1400" spc="-30" dirty="0">
                <a:latin typeface="Arial"/>
                <a:cs typeface="Arial"/>
              </a:rPr>
              <a:t> </a:t>
            </a:r>
            <a:r>
              <a:rPr sz="1400" spc="-25" dirty="0">
                <a:latin typeface="Arial"/>
                <a:cs typeface="Arial"/>
              </a:rPr>
              <a:t>de </a:t>
            </a:r>
            <a:r>
              <a:rPr sz="1400" dirty="0">
                <a:latin typeface="Arial"/>
                <a:cs typeface="Arial"/>
              </a:rPr>
              <a:t>la</a:t>
            </a:r>
            <a:r>
              <a:rPr sz="1400" spc="-25" dirty="0">
                <a:latin typeface="Arial"/>
                <a:cs typeface="Arial"/>
              </a:rPr>
              <a:t> </a:t>
            </a:r>
            <a:r>
              <a:rPr sz="1400" dirty="0">
                <a:latin typeface="Arial"/>
                <a:cs typeface="Arial"/>
              </a:rPr>
              <a:t>Baudonnière,</a:t>
            </a:r>
            <a:r>
              <a:rPr sz="1400" spc="-40" dirty="0">
                <a:latin typeface="Arial"/>
                <a:cs typeface="Arial"/>
              </a:rPr>
              <a:t> </a:t>
            </a:r>
            <a:r>
              <a:rPr sz="1400" dirty="0">
                <a:latin typeface="Arial"/>
                <a:cs typeface="Arial"/>
              </a:rPr>
              <a:t>is</a:t>
            </a:r>
            <a:r>
              <a:rPr sz="1400" spc="-20" dirty="0">
                <a:latin typeface="Arial"/>
                <a:cs typeface="Arial"/>
              </a:rPr>
              <a:t> </a:t>
            </a:r>
            <a:r>
              <a:rPr sz="1400" dirty="0">
                <a:latin typeface="Arial"/>
                <a:cs typeface="Arial"/>
              </a:rPr>
              <a:t>also</a:t>
            </a:r>
            <a:r>
              <a:rPr sz="1400" spc="-25" dirty="0">
                <a:latin typeface="Arial"/>
                <a:cs typeface="Arial"/>
              </a:rPr>
              <a:t> </a:t>
            </a:r>
            <a:r>
              <a:rPr sz="1400" dirty="0">
                <a:latin typeface="Arial"/>
                <a:cs typeface="Arial"/>
              </a:rPr>
              <a:t>accredited</a:t>
            </a:r>
            <a:r>
              <a:rPr sz="1400" spc="-45" dirty="0">
                <a:latin typeface="Arial"/>
                <a:cs typeface="Arial"/>
              </a:rPr>
              <a:t> </a:t>
            </a:r>
            <a:r>
              <a:rPr sz="1400" dirty="0">
                <a:latin typeface="Arial"/>
                <a:cs typeface="Arial"/>
              </a:rPr>
              <a:t>by</a:t>
            </a:r>
            <a:r>
              <a:rPr sz="1400" spc="-25" dirty="0">
                <a:latin typeface="Arial"/>
                <a:cs typeface="Arial"/>
              </a:rPr>
              <a:t> the </a:t>
            </a:r>
            <a:r>
              <a:rPr sz="1400" b="1" dirty="0">
                <a:latin typeface="Arial"/>
                <a:cs typeface="Arial"/>
              </a:rPr>
              <a:t>French</a:t>
            </a:r>
            <a:r>
              <a:rPr sz="1400" b="1" spc="-25" dirty="0">
                <a:latin typeface="Arial"/>
                <a:cs typeface="Arial"/>
              </a:rPr>
              <a:t> </a:t>
            </a:r>
            <a:r>
              <a:rPr sz="1400" b="1" dirty="0">
                <a:latin typeface="Arial"/>
                <a:cs typeface="Arial"/>
              </a:rPr>
              <a:t>Ministry</a:t>
            </a:r>
            <a:r>
              <a:rPr sz="1400" b="1" spc="-30" dirty="0">
                <a:latin typeface="Arial"/>
                <a:cs typeface="Arial"/>
              </a:rPr>
              <a:t> </a:t>
            </a:r>
            <a:r>
              <a:rPr sz="1400" b="1" dirty="0">
                <a:latin typeface="Arial"/>
                <a:cs typeface="Arial"/>
              </a:rPr>
              <a:t>of</a:t>
            </a:r>
            <a:r>
              <a:rPr sz="1400" b="1" spc="-25" dirty="0">
                <a:latin typeface="Arial"/>
                <a:cs typeface="Arial"/>
              </a:rPr>
              <a:t> </a:t>
            </a:r>
            <a:r>
              <a:rPr sz="1400" b="1" dirty="0">
                <a:latin typeface="Arial"/>
                <a:cs typeface="Arial"/>
              </a:rPr>
              <a:t>Education</a:t>
            </a:r>
            <a:r>
              <a:rPr sz="1400" b="1" spc="-35" dirty="0">
                <a:latin typeface="Arial"/>
                <a:cs typeface="Arial"/>
              </a:rPr>
              <a:t> </a:t>
            </a:r>
            <a:r>
              <a:rPr sz="1400" spc="-10" dirty="0">
                <a:latin typeface="Arial"/>
                <a:cs typeface="Arial"/>
              </a:rPr>
              <a:t>because </a:t>
            </a:r>
            <a:r>
              <a:rPr sz="1400" dirty="0">
                <a:latin typeface="Arial"/>
                <a:cs typeface="Arial"/>
              </a:rPr>
              <a:t>we</a:t>
            </a:r>
            <a:r>
              <a:rPr sz="1400" spc="-30" dirty="0">
                <a:latin typeface="Arial"/>
                <a:cs typeface="Arial"/>
              </a:rPr>
              <a:t> </a:t>
            </a:r>
            <a:r>
              <a:rPr sz="1400" dirty="0">
                <a:latin typeface="Arial"/>
                <a:cs typeface="Arial"/>
              </a:rPr>
              <a:t>run</a:t>
            </a:r>
            <a:r>
              <a:rPr sz="1400" spc="-35" dirty="0">
                <a:latin typeface="Arial"/>
                <a:cs typeface="Arial"/>
              </a:rPr>
              <a:t> </a:t>
            </a:r>
            <a:r>
              <a:rPr sz="1400" dirty="0">
                <a:latin typeface="Arial"/>
                <a:cs typeface="Arial"/>
              </a:rPr>
              <a:t>language</a:t>
            </a:r>
            <a:r>
              <a:rPr sz="1400" spc="-40" dirty="0">
                <a:latin typeface="Arial"/>
                <a:cs typeface="Arial"/>
              </a:rPr>
              <a:t> </a:t>
            </a:r>
            <a:r>
              <a:rPr sz="1400" dirty="0">
                <a:latin typeface="Arial"/>
                <a:cs typeface="Arial"/>
              </a:rPr>
              <a:t>programmes</a:t>
            </a:r>
            <a:r>
              <a:rPr sz="1400" spc="-40" dirty="0">
                <a:latin typeface="Arial"/>
                <a:cs typeface="Arial"/>
              </a:rPr>
              <a:t> </a:t>
            </a:r>
            <a:r>
              <a:rPr sz="1400" dirty="0">
                <a:latin typeface="Arial"/>
                <a:cs typeface="Arial"/>
              </a:rPr>
              <a:t>for</a:t>
            </a:r>
            <a:r>
              <a:rPr sz="1400" spc="-30" dirty="0">
                <a:latin typeface="Arial"/>
                <a:cs typeface="Arial"/>
              </a:rPr>
              <a:t> </a:t>
            </a:r>
            <a:r>
              <a:rPr sz="1400" spc="-10" dirty="0">
                <a:latin typeface="Arial"/>
                <a:cs typeface="Arial"/>
              </a:rPr>
              <a:t>school </a:t>
            </a:r>
            <a:r>
              <a:rPr sz="1400" dirty="0">
                <a:latin typeface="Arial"/>
                <a:cs typeface="Arial"/>
              </a:rPr>
              <a:t>groups</a:t>
            </a:r>
            <a:r>
              <a:rPr sz="1400" spc="-30" dirty="0">
                <a:latin typeface="Arial"/>
                <a:cs typeface="Arial"/>
              </a:rPr>
              <a:t> </a:t>
            </a:r>
            <a:r>
              <a:rPr sz="1400" dirty="0">
                <a:latin typeface="Arial"/>
                <a:cs typeface="Arial"/>
              </a:rPr>
              <a:t>from</a:t>
            </a:r>
            <a:r>
              <a:rPr sz="1400" spc="-25" dirty="0">
                <a:latin typeface="Arial"/>
                <a:cs typeface="Arial"/>
              </a:rPr>
              <a:t> </a:t>
            </a:r>
            <a:r>
              <a:rPr sz="1400" spc="-10" dirty="0">
                <a:latin typeface="Arial"/>
                <a:cs typeface="Arial"/>
              </a:rPr>
              <a:t>France.</a:t>
            </a:r>
            <a:endParaRPr sz="1400">
              <a:latin typeface="Arial"/>
              <a:cs typeface="Arial"/>
            </a:endParaRPr>
          </a:p>
        </p:txBody>
      </p:sp>
      <p:pic>
        <p:nvPicPr>
          <p:cNvPr id="9" name="object 9"/>
          <p:cNvPicPr/>
          <p:nvPr/>
        </p:nvPicPr>
        <p:blipFill>
          <a:blip r:embed="rId3" cstate="email">
            <a:extLst>
              <a:ext uri="{28A0092B-C50C-407E-A947-70E740481C1C}">
                <a14:useLocalDpi xmlns:a14="http://schemas.microsoft.com/office/drawing/2010/main"/>
              </a:ext>
            </a:extLst>
          </a:blip>
          <a:stretch>
            <a:fillRect/>
          </a:stretch>
        </p:blipFill>
        <p:spPr>
          <a:xfrm>
            <a:off x="4867655" y="4785359"/>
            <a:ext cx="1536953" cy="711733"/>
          </a:xfrm>
          <a:prstGeom prst="rect">
            <a:avLst/>
          </a:prstGeom>
        </p:spPr>
      </p:pic>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6902957" y="4850194"/>
            <a:ext cx="1316736" cy="555323"/>
          </a:xfrm>
          <a:prstGeom prst="rect">
            <a:avLst/>
          </a:prstGeom>
        </p:spPr>
      </p:pic>
      <p:pic>
        <p:nvPicPr>
          <p:cNvPr id="11" name="object 11"/>
          <p:cNvPicPr/>
          <p:nvPr/>
        </p:nvPicPr>
        <p:blipFill>
          <a:blip r:embed="rId5" cstate="email">
            <a:extLst>
              <a:ext uri="{28A0092B-C50C-407E-A947-70E740481C1C}">
                <a14:useLocalDpi xmlns:a14="http://schemas.microsoft.com/office/drawing/2010/main"/>
              </a:ext>
            </a:extLst>
          </a:blip>
          <a:stretch>
            <a:fillRect/>
          </a:stretch>
        </p:blipFill>
        <p:spPr>
          <a:xfrm>
            <a:off x="6163817" y="5704281"/>
            <a:ext cx="908303" cy="909726"/>
          </a:xfrm>
          <a:prstGeom prst="rect">
            <a:avLst/>
          </a:prstGeom>
        </p:spPr>
      </p:pic>
      <p:grpSp>
        <p:nvGrpSpPr>
          <p:cNvPr id="12" name="Group 11">
            <a:extLst>
              <a:ext uri="{FF2B5EF4-FFF2-40B4-BE49-F238E27FC236}">
                <a16:creationId xmlns:a16="http://schemas.microsoft.com/office/drawing/2014/main" id="{713AA4AB-846C-E1C7-31C4-8F55F9B846DE}"/>
              </a:ext>
            </a:extLst>
          </p:cNvPr>
          <p:cNvGrpSpPr/>
          <p:nvPr/>
        </p:nvGrpSpPr>
        <p:grpSpPr>
          <a:xfrm>
            <a:off x="1066800" y="5878707"/>
            <a:ext cx="3069651" cy="762455"/>
            <a:chOff x="1066800" y="5878707"/>
            <a:chExt cx="3069651" cy="762455"/>
          </a:xfrm>
        </p:grpSpPr>
        <p:pic>
          <p:nvPicPr>
            <p:cNvPr id="13" name="Graphic 12" descr="Internet with solid fill">
              <a:extLst>
                <a:ext uri="{FF2B5EF4-FFF2-40B4-BE49-F238E27FC236}">
                  <a16:creationId xmlns:a16="http://schemas.microsoft.com/office/drawing/2014/main" id="{38524257-1567-3E92-2A67-7295C8F5C4E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75764" y="5878707"/>
              <a:ext cx="540765" cy="540765"/>
            </a:xfrm>
            <a:prstGeom prst="rect">
              <a:avLst/>
            </a:prstGeom>
          </p:spPr>
        </p:pic>
        <p:sp>
          <p:nvSpPr>
            <p:cNvPr id="14" name="TextBox 13">
              <a:extLst>
                <a:ext uri="{FF2B5EF4-FFF2-40B4-BE49-F238E27FC236}">
                  <a16:creationId xmlns:a16="http://schemas.microsoft.com/office/drawing/2014/main" id="{5CE71569-1D06-6B85-2E87-6C827F2841D6}"/>
                </a:ext>
              </a:extLst>
            </p:cNvPr>
            <p:cNvSpPr txBox="1"/>
            <p:nvPr/>
          </p:nvSpPr>
          <p:spPr>
            <a:xfrm>
              <a:off x="1066800" y="6379552"/>
              <a:ext cx="3069651" cy="261610"/>
            </a:xfrm>
            <a:prstGeom prst="rect">
              <a:avLst/>
            </a:prstGeom>
            <a:noFill/>
          </p:spPr>
          <p:txBody>
            <a:bodyPr wrap="square">
              <a:spAutoFit/>
            </a:bodyPr>
            <a:lstStyle/>
            <a:p>
              <a:pPr marL="12700">
                <a:lnSpc>
                  <a:spcPct val="100000"/>
                </a:lnSpc>
                <a:spcBef>
                  <a:spcPts val="844"/>
                </a:spcBef>
                <a:tabLst>
                  <a:tab pos="297815" algn="l"/>
                </a:tabLst>
              </a:pPr>
              <a:r>
                <a:rPr lang="en-US" sz="1100" dirty="0">
                  <a:solidFill>
                    <a:srgbClr val="FFFFFF"/>
                  </a:solidFill>
                  <a:latin typeface="Arial"/>
                  <a:cs typeface="Arial"/>
                  <a:hlinkClick r:id="rId8"/>
                </a:rPr>
                <a:t>M</a:t>
              </a:r>
              <a:r>
                <a:rPr lang="en-GB" sz="1100" dirty="0">
                  <a:solidFill>
                    <a:srgbClr val="FFFFFF"/>
                  </a:solidFill>
                  <a:latin typeface="Arial"/>
                  <a:cs typeface="Arial"/>
                  <a:hlinkClick r:id="rId8"/>
                </a:rPr>
                <a:t>ore about accreditation.</a:t>
              </a:r>
              <a:endParaRPr lang="en-GB" sz="1100" dirty="0">
                <a:latin typeface="Arial"/>
                <a:cs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extLst>
                <a:ext uri="{28A0092B-C50C-407E-A947-70E740481C1C}">
                  <a14:useLocalDpi xmlns:a14="http://schemas.microsoft.com/office/drawing/2010/main"/>
                </a:ext>
              </a:extLst>
            </a:blip>
            <a:stretch>
              <a:fillRect/>
            </a:stretch>
          </p:blipFill>
          <p:spPr>
            <a:xfrm>
              <a:off x="4005834" y="0"/>
              <a:ext cx="5138166" cy="6858000"/>
            </a:xfrm>
            <a:prstGeom prst="rect">
              <a:avLst/>
            </a:prstGeom>
          </p:spPr>
        </p:pic>
        <p:sp>
          <p:nvSpPr>
            <p:cNvPr id="4" name="object 4"/>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grpSp>
      <p:sp>
        <p:nvSpPr>
          <p:cNvPr id="5" name="object 5"/>
          <p:cNvSpPr txBox="1">
            <a:spLocks noGrp="1"/>
          </p:cNvSpPr>
          <p:nvPr>
            <p:ph type="title"/>
          </p:nvPr>
        </p:nvSpPr>
        <p:spPr>
          <a:xfrm>
            <a:off x="474218" y="1179321"/>
            <a:ext cx="2794635" cy="1013460"/>
          </a:xfrm>
          <a:prstGeom prst="rect">
            <a:avLst/>
          </a:prstGeom>
        </p:spPr>
        <p:txBody>
          <a:bodyPr vert="horz" wrap="square" lIns="0" tIns="118110" rIns="0" bIns="0" rtlCol="0">
            <a:spAutoFit/>
          </a:bodyPr>
          <a:lstStyle/>
          <a:p>
            <a:pPr marL="12700" marR="5080">
              <a:lnSpc>
                <a:spcPts val="3460"/>
              </a:lnSpc>
              <a:spcBef>
                <a:spcPts val="930"/>
              </a:spcBef>
            </a:pPr>
            <a:r>
              <a:rPr dirty="0"/>
              <a:t>Welcome</a:t>
            </a:r>
            <a:r>
              <a:rPr spc="-125" dirty="0"/>
              <a:t> </a:t>
            </a:r>
            <a:r>
              <a:rPr spc="-25" dirty="0"/>
              <a:t>to </a:t>
            </a:r>
            <a:r>
              <a:rPr dirty="0"/>
              <a:t>the</a:t>
            </a:r>
            <a:r>
              <a:rPr spc="-10" dirty="0"/>
              <a:t> Château!</a:t>
            </a:r>
          </a:p>
        </p:txBody>
      </p:sp>
      <p:sp>
        <p:nvSpPr>
          <p:cNvPr id="6" name="object 6"/>
          <p:cNvSpPr txBox="1"/>
          <p:nvPr/>
        </p:nvSpPr>
        <p:spPr>
          <a:xfrm>
            <a:off x="474218" y="2622550"/>
            <a:ext cx="2954782" cy="2610330"/>
          </a:xfrm>
          <a:prstGeom prst="rect">
            <a:avLst/>
          </a:prstGeom>
        </p:spPr>
        <p:txBody>
          <a:bodyPr vert="horz" wrap="square" lIns="0" tIns="12065" rIns="0" bIns="0" rtlCol="0">
            <a:spAutoFit/>
          </a:bodyPr>
          <a:lstStyle/>
          <a:p>
            <a:pPr marL="12700" marR="5080">
              <a:lnSpc>
                <a:spcPct val="100000"/>
              </a:lnSpc>
              <a:spcBef>
                <a:spcPts val="95"/>
              </a:spcBef>
            </a:pPr>
            <a:r>
              <a:rPr sz="1400" dirty="0">
                <a:solidFill>
                  <a:srgbClr val="FFFFFF"/>
                </a:solidFill>
                <a:latin typeface="Arial"/>
                <a:cs typeface="Arial"/>
              </a:rPr>
              <a:t>Everything</a:t>
            </a:r>
            <a:r>
              <a:rPr sz="1400" spc="-40" dirty="0">
                <a:solidFill>
                  <a:srgbClr val="FFFFFF"/>
                </a:solidFill>
                <a:latin typeface="Arial"/>
                <a:cs typeface="Arial"/>
              </a:rPr>
              <a:t> </a:t>
            </a:r>
            <a:r>
              <a:rPr sz="1400" dirty="0">
                <a:solidFill>
                  <a:srgbClr val="FFFFFF"/>
                </a:solidFill>
                <a:latin typeface="Arial"/>
                <a:cs typeface="Arial"/>
              </a:rPr>
              <a:t>at</a:t>
            </a:r>
            <a:r>
              <a:rPr sz="1400" spc="-30" dirty="0">
                <a:solidFill>
                  <a:srgbClr val="FFFFFF"/>
                </a:solidFill>
                <a:latin typeface="Arial"/>
                <a:cs typeface="Arial"/>
              </a:rPr>
              <a:t> </a:t>
            </a:r>
            <a:r>
              <a:rPr sz="1400" dirty="0">
                <a:solidFill>
                  <a:srgbClr val="FFFFFF"/>
                </a:solidFill>
                <a:latin typeface="Arial"/>
                <a:cs typeface="Arial"/>
              </a:rPr>
              <a:t>the</a:t>
            </a:r>
            <a:r>
              <a:rPr sz="1400" spc="-25" dirty="0">
                <a:solidFill>
                  <a:srgbClr val="FFFFFF"/>
                </a:solidFill>
                <a:latin typeface="Arial"/>
                <a:cs typeface="Arial"/>
              </a:rPr>
              <a:t> </a:t>
            </a:r>
            <a:r>
              <a:rPr sz="1400" dirty="0">
                <a:solidFill>
                  <a:srgbClr val="FFFFFF"/>
                </a:solidFill>
                <a:latin typeface="Arial"/>
                <a:cs typeface="Arial"/>
              </a:rPr>
              <a:t>Château</a:t>
            </a:r>
            <a:r>
              <a:rPr sz="1400" spc="-45" dirty="0">
                <a:solidFill>
                  <a:srgbClr val="FFFFFF"/>
                </a:solidFill>
                <a:latin typeface="Arial"/>
                <a:cs typeface="Arial"/>
              </a:rPr>
              <a:t> </a:t>
            </a:r>
            <a:r>
              <a:rPr sz="1400" dirty="0">
                <a:solidFill>
                  <a:srgbClr val="FFFFFF"/>
                </a:solidFill>
                <a:latin typeface="Arial"/>
                <a:cs typeface="Arial"/>
              </a:rPr>
              <a:t>will</a:t>
            </a:r>
            <a:r>
              <a:rPr sz="1400" spc="-15" dirty="0">
                <a:solidFill>
                  <a:srgbClr val="FFFFFF"/>
                </a:solidFill>
                <a:latin typeface="Arial"/>
                <a:cs typeface="Arial"/>
              </a:rPr>
              <a:t> </a:t>
            </a:r>
            <a:r>
              <a:rPr sz="1400" spc="-25" dirty="0">
                <a:solidFill>
                  <a:srgbClr val="FFFFFF"/>
                </a:solidFill>
                <a:latin typeface="Arial"/>
                <a:cs typeface="Arial"/>
              </a:rPr>
              <a:t>be </a:t>
            </a:r>
            <a:r>
              <a:rPr sz="1400" dirty="0">
                <a:solidFill>
                  <a:srgbClr val="FFFFFF"/>
                </a:solidFill>
                <a:latin typeface="Arial"/>
                <a:cs typeface="Arial"/>
              </a:rPr>
              <a:t>conducted</a:t>
            </a:r>
            <a:r>
              <a:rPr sz="1400" spc="-40" dirty="0">
                <a:solidFill>
                  <a:srgbClr val="FFFFFF"/>
                </a:solidFill>
                <a:latin typeface="Arial"/>
                <a:cs typeface="Arial"/>
              </a:rPr>
              <a:t> </a:t>
            </a:r>
            <a:r>
              <a:rPr sz="1400" dirty="0">
                <a:solidFill>
                  <a:srgbClr val="FFFFFF"/>
                </a:solidFill>
                <a:latin typeface="Arial"/>
                <a:cs typeface="Arial"/>
              </a:rPr>
              <a:t>in</a:t>
            </a:r>
            <a:r>
              <a:rPr sz="1400" spc="-25" dirty="0">
                <a:solidFill>
                  <a:srgbClr val="FFFFFF"/>
                </a:solidFill>
                <a:latin typeface="Arial"/>
                <a:cs typeface="Arial"/>
              </a:rPr>
              <a:t> </a:t>
            </a:r>
            <a:r>
              <a:rPr sz="1400" dirty="0">
                <a:solidFill>
                  <a:srgbClr val="FFFFFF"/>
                </a:solidFill>
                <a:latin typeface="Arial"/>
                <a:cs typeface="Arial"/>
              </a:rPr>
              <a:t>French,</a:t>
            </a:r>
            <a:r>
              <a:rPr sz="1400" spc="-40" dirty="0">
                <a:solidFill>
                  <a:srgbClr val="FFFFFF"/>
                </a:solidFill>
                <a:latin typeface="Arial"/>
                <a:cs typeface="Arial"/>
              </a:rPr>
              <a:t> </a:t>
            </a:r>
            <a:r>
              <a:rPr sz="1400" dirty="0">
                <a:solidFill>
                  <a:srgbClr val="FFFFFF"/>
                </a:solidFill>
                <a:latin typeface="Arial"/>
                <a:cs typeface="Arial"/>
              </a:rPr>
              <a:t>from</a:t>
            </a:r>
            <a:r>
              <a:rPr sz="1400" spc="-25" dirty="0">
                <a:solidFill>
                  <a:srgbClr val="FFFFFF"/>
                </a:solidFill>
                <a:latin typeface="Arial"/>
                <a:cs typeface="Arial"/>
              </a:rPr>
              <a:t> the </a:t>
            </a:r>
            <a:r>
              <a:rPr sz="1400" dirty="0">
                <a:solidFill>
                  <a:srgbClr val="FFFFFF"/>
                </a:solidFill>
                <a:latin typeface="Arial"/>
                <a:cs typeface="Arial"/>
              </a:rPr>
              <a:t>activities</a:t>
            </a:r>
            <a:r>
              <a:rPr sz="1400" spc="-40" dirty="0">
                <a:solidFill>
                  <a:srgbClr val="FFFFFF"/>
                </a:solidFill>
                <a:latin typeface="Arial"/>
                <a:cs typeface="Arial"/>
              </a:rPr>
              <a:t> </a:t>
            </a:r>
            <a:r>
              <a:rPr sz="1400" dirty="0">
                <a:solidFill>
                  <a:srgbClr val="FFFFFF"/>
                </a:solidFill>
                <a:latin typeface="Arial"/>
                <a:cs typeface="Arial"/>
              </a:rPr>
              <a:t>to</a:t>
            </a:r>
            <a:r>
              <a:rPr sz="1400" spc="-25" dirty="0">
                <a:solidFill>
                  <a:srgbClr val="FFFFFF"/>
                </a:solidFill>
                <a:latin typeface="Arial"/>
                <a:cs typeface="Arial"/>
              </a:rPr>
              <a:t> </a:t>
            </a:r>
            <a:r>
              <a:rPr sz="1400" dirty="0">
                <a:solidFill>
                  <a:srgbClr val="FFFFFF"/>
                </a:solidFill>
                <a:latin typeface="Arial"/>
                <a:cs typeface="Arial"/>
              </a:rPr>
              <a:t>mealtimes,</a:t>
            </a:r>
            <a:r>
              <a:rPr sz="1400" spc="-45" dirty="0">
                <a:solidFill>
                  <a:srgbClr val="FFFFFF"/>
                </a:solidFill>
                <a:latin typeface="Arial"/>
                <a:cs typeface="Arial"/>
              </a:rPr>
              <a:t> </a:t>
            </a:r>
            <a:r>
              <a:rPr sz="1400" dirty="0">
                <a:solidFill>
                  <a:srgbClr val="FFFFFF"/>
                </a:solidFill>
                <a:latin typeface="Arial"/>
                <a:cs typeface="Arial"/>
              </a:rPr>
              <a:t>and</a:t>
            </a:r>
            <a:r>
              <a:rPr sz="1400" spc="-30" dirty="0">
                <a:solidFill>
                  <a:srgbClr val="FFFFFF"/>
                </a:solidFill>
                <a:latin typeface="Arial"/>
                <a:cs typeface="Arial"/>
              </a:rPr>
              <a:t> </a:t>
            </a:r>
            <a:r>
              <a:rPr sz="1400" spc="-10" dirty="0">
                <a:solidFill>
                  <a:srgbClr val="FFFFFF"/>
                </a:solidFill>
                <a:latin typeface="Arial"/>
                <a:cs typeface="Arial"/>
              </a:rPr>
              <a:t>there’s </a:t>
            </a:r>
            <a:r>
              <a:rPr sz="1400" dirty="0">
                <a:solidFill>
                  <a:srgbClr val="FFFFFF"/>
                </a:solidFill>
                <a:latin typeface="Arial"/>
                <a:cs typeface="Arial"/>
              </a:rPr>
              <a:t>always</a:t>
            </a:r>
            <a:r>
              <a:rPr sz="1400" spc="-25" dirty="0">
                <a:solidFill>
                  <a:srgbClr val="FFFFFF"/>
                </a:solidFill>
                <a:latin typeface="Arial"/>
                <a:cs typeface="Arial"/>
              </a:rPr>
              <a:t> </a:t>
            </a:r>
            <a:r>
              <a:rPr sz="1400" dirty="0">
                <a:solidFill>
                  <a:srgbClr val="FFFFFF"/>
                </a:solidFill>
                <a:latin typeface="Arial"/>
                <a:cs typeface="Arial"/>
              </a:rPr>
              <a:t>an</a:t>
            </a:r>
            <a:r>
              <a:rPr sz="1400" spc="-20" dirty="0">
                <a:solidFill>
                  <a:srgbClr val="FFFFFF"/>
                </a:solidFill>
                <a:latin typeface="Arial"/>
                <a:cs typeface="Arial"/>
              </a:rPr>
              <a:t> </a:t>
            </a:r>
            <a:r>
              <a:rPr sz="1400" dirty="0">
                <a:solidFill>
                  <a:srgbClr val="FFFFFF"/>
                </a:solidFill>
                <a:latin typeface="Arial"/>
                <a:cs typeface="Arial"/>
              </a:rPr>
              <a:t>emphasis</a:t>
            </a:r>
            <a:r>
              <a:rPr sz="1400" spc="-30" dirty="0">
                <a:solidFill>
                  <a:srgbClr val="FFFFFF"/>
                </a:solidFill>
                <a:latin typeface="Arial"/>
                <a:cs typeface="Arial"/>
              </a:rPr>
              <a:t> </a:t>
            </a:r>
            <a:r>
              <a:rPr sz="1400" dirty="0">
                <a:solidFill>
                  <a:srgbClr val="FFFFFF"/>
                </a:solidFill>
                <a:latin typeface="Arial"/>
                <a:cs typeface="Arial"/>
              </a:rPr>
              <a:t>on</a:t>
            </a:r>
            <a:r>
              <a:rPr sz="1400" spc="-25" dirty="0">
                <a:solidFill>
                  <a:srgbClr val="FFFFFF"/>
                </a:solidFill>
                <a:latin typeface="Arial"/>
                <a:cs typeface="Arial"/>
              </a:rPr>
              <a:t> </a:t>
            </a:r>
            <a:r>
              <a:rPr sz="1400" dirty="0">
                <a:solidFill>
                  <a:srgbClr val="FFFFFF"/>
                </a:solidFill>
                <a:latin typeface="Arial"/>
                <a:cs typeface="Arial"/>
              </a:rPr>
              <a:t>trying</a:t>
            </a:r>
            <a:r>
              <a:rPr sz="1400" spc="-25" dirty="0">
                <a:solidFill>
                  <a:srgbClr val="FFFFFF"/>
                </a:solidFill>
                <a:latin typeface="Arial"/>
                <a:cs typeface="Arial"/>
              </a:rPr>
              <a:t> </a:t>
            </a:r>
            <a:r>
              <a:rPr sz="1400" spc="-20" dirty="0">
                <a:solidFill>
                  <a:srgbClr val="FFFFFF"/>
                </a:solidFill>
                <a:latin typeface="Arial"/>
                <a:cs typeface="Arial"/>
              </a:rPr>
              <a:t>your </a:t>
            </a:r>
            <a:r>
              <a:rPr sz="1400" dirty="0">
                <a:solidFill>
                  <a:srgbClr val="FFFFFF"/>
                </a:solidFill>
                <a:latin typeface="Arial"/>
                <a:cs typeface="Arial"/>
              </a:rPr>
              <a:t>best</a:t>
            </a:r>
            <a:r>
              <a:rPr sz="1400" spc="-30" dirty="0">
                <a:solidFill>
                  <a:srgbClr val="FFFFFF"/>
                </a:solidFill>
                <a:latin typeface="Arial"/>
                <a:cs typeface="Arial"/>
              </a:rPr>
              <a:t> </a:t>
            </a:r>
            <a:r>
              <a:rPr sz="1400" dirty="0">
                <a:solidFill>
                  <a:srgbClr val="FFFFFF"/>
                </a:solidFill>
                <a:latin typeface="Arial"/>
                <a:cs typeface="Arial"/>
              </a:rPr>
              <a:t>and</a:t>
            </a:r>
            <a:r>
              <a:rPr sz="1400" spc="-20" dirty="0">
                <a:solidFill>
                  <a:srgbClr val="FFFFFF"/>
                </a:solidFill>
                <a:latin typeface="Arial"/>
                <a:cs typeface="Arial"/>
              </a:rPr>
              <a:t> </a:t>
            </a:r>
            <a:r>
              <a:rPr sz="1400" dirty="0">
                <a:solidFill>
                  <a:srgbClr val="FFFFFF"/>
                </a:solidFill>
                <a:latin typeface="Arial"/>
                <a:cs typeface="Arial"/>
              </a:rPr>
              <a:t>having</a:t>
            </a:r>
            <a:r>
              <a:rPr sz="1400" spc="-30" dirty="0">
                <a:solidFill>
                  <a:srgbClr val="FFFFFF"/>
                </a:solidFill>
                <a:latin typeface="Arial"/>
                <a:cs typeface="Arial"/>
              </a:rPr>
              <a:t> </a:t>
            </a:r>
            <a:r>
              <a:rPr sz="1400" spc="-20" dirty="0">
                <a:solidFill>
                  <a:srgbClr val="FFFFFF"/>
                </a:solidFill>
                <a:latin typeface="Arial"/>
                <a:cs typeface="Arial"/>
              </a:rPr>
              <a:t>fun!</a:t>
            </a:r>
            <a:endParaRPr sz="1400" dirty="0">
              <a:latin typeface="Arial"/>
              <a:cs typeface="Arial"/>
            </a:endParaRPr>
          </a:p>
          <a:p>
            <a:pPr>
              <a:lnSpc>
                <a:spcPct val="100000"/>
              </a:lnSpc>
              <a:spcBef>
                <a:spcPts val="75"/>
              </a:spcBef>
            </a:pPr>
            <a:endParaRPr sz="1400" dirty="0">
              <a:latin typeface="Arial"/>
              <a:cs typeface="Arial"/>
            </a:endParaRPr>
          </a:p>
          <a:p>
            <a:pPr marL="12700" marR="13970">
              <a:lnSpc>
                <a:spcPct val="100000"/>
              </a:lnSpc>
            </a:pPr>
            <a:r>
              <a:rPr sz="1400" dirty="0">
                <a:solidFill>
                  <a:srgbClr val="FFFFFF"/>
                </a:solidFill>
                <a:latin typeface="Arial"/>
                <a:cs typeface="Arial"/>
              </a:rPr>
              <a:t>With</a:t>
            </a:r>
            <a:r>
              <a:rPr sz="1400" spc="-30" dirty="0">
                <a:solidFill>
                  <a:srgbClr val="FFFFFF"/>
                </a:solidFill>
                <a:latin typeface="Arial"/>
                <a:cs typeface="Arial"/>
              </a:rPr>
              <a:t> </a:t>
            </a:r>
            <a:r>
              <a:rPr sz="1400" dirty="0">
                <a:solidFill>
                  <a:srgbClr val="FFFFFF"/>
                </a:solidFill>
                <a:latin typeface="Arial"/>
                <a:cs typeface="Arial"/>
              </a:rPr>
              <a:t>so</a:t>
            </a:r>
            <a:r>
              <a:rPr sz="1400" spc="-25" dirty="0">
                <a:solidFill>
                  <a:srgbClr val="FFFFFF"/>
                </a:solidFill>
                <a:latin typeface="Arial"/>
                <a:cs typeface="Arial"/>
              </a:rPr>
              <a:t> </a:t>
            </a:r>
            <a:r>
              <a:rPr sz="1400" dirty="0">
                <a:solidFill>
                  <a:srgbClr val="FFFFFF"/>
                </a:solidFill>
                <a:latin typeface="Arial"/>
                <a:cs typeface="Arial"/>
              </a:rPr>
              <a:t>many</a:t>
            </a:r>
            <a:r>
              <a:rPr sz="1400" spc="-35" dirty="0">
                <a:solidFill>
                  <a:srgbClr val="FFFFFF"/>
                </a:solidFill>
                <a:latin typeface="Arial"/>
                <a:cs typeface="Arial"/>
              </a:rPr>
              <a:t> </a:t>
            </a:r>
            <a:r>
              <a:rPr sz="1400" dirty="0">
                <a:solidFill>
                  <a:srgbClr val="FFFFFF"/>
                </a:solidFill>
                <a:latin typeface="Arial"/>
                <a:cs typeface="Arial"/>
              </a:rPr>
              <a:t>fantastic</a:t>
            </a:r>
            <a:r>
              <a:rPr sz="1400" spc="-40" dirty="0">
                <a:solidFill>
                  <a:srgbClr val="FFFFFF"/>
                </a:solidFill>
                <a:latin typeface="Arial"/>
                <a:cs typeface="Arial"/>
              </a:rPr>
              <a:t> </a:t>
            </a:r>
            <a:r>
              <a:rPr sz="1400" dirty="0">
                <a:solidFill>
                  <a:srgbClr val="FFFFFF"/>
                </a:solidFill>
                <a:latin typeface="Arial"/>
                <a:cs typeface="Arial"/>
              </a:rPr>
              <a:t>facilities</a:t>
            </a:r>
            <a:r>
              <a:rPr sz="1400" spc="-35" dirty="0">
                <a:solidFill>
                  <a:srgbClr val="FFFFFF"/>
                </a:solidFill>
                <a:latin typeface="Arial"/>
                <a:cs typeface="Arial"/>
              </a:rPr>
              <a:t> </a:t>
            </a:r>
            <a:r>
              <a:rPr sz="1400" spc="-25" dirty="0">
                <a:solidFill>
                  <a:srgbClr val="FFFFFF"/>
                </a:solidFill>
                <a:latin typeface="Arial"/>
                <a:cs typeface="Arial"/>
              </a:rPr>
              <a:t>on </a:t>
            </a:r>
            <a:r>
              <a:rPr sz="1400" dirty="0">
                <a:solidFill>
                  <a:srgbClr val="FFFFFF"/>
                </a:solidFill>
                <a:latin typeface="Arial"/>
                <a:cs typeface="Arial"/>
              </a:rPr>
              <a:t>site,</a:t>
            </a:r>
            <a:r>
              <a:rPr sz="1400" spc="-25" dirty="0">
                <a:solidFill>
                  <a:srgbClr val="FFFFFF"/>
                </a:solidFill>
                <a:latin typeface="Arial"/>
                <a:cs typeface="Arial"/>
              </a:rPr>
              <a:t> </a:t>
            </a:r>
            <a:r>
              <a:rPr sz="1400" dirty="0">
                <a:solidFill>
                  <a:srgbClr val="FFFFFF"/>
                </a:solidFill>
                <a:latin typeface="Arial"/>
                <a:cs typeface="Arial"/>
              </a:rPr>
              <a:t>you’ll</a:t>
            </a:r>
            <a:r>
              <a:rPr sz="1400" spc="-20" dirty="0">
                <a:solidFill>
                  <a:srgbClr val="FFFFFF"/>
                </a:solidFill>
                <a:latin typeface="Arial"/>
                <a:cs typeface="Arial"/>
              </a:rPr>
              <a:t> </a:t>
            </a:r>
            <a:r>
              <a:rPr sz="1400" dirty="0">
                <a:solidFill>
                  <a:srgbClr val="FFFFFF"/>
                </a:solidFill>
                <a:latin typeface="Arial"/>
                <a:cs typeface="Arial"/>
              </a:rPr>
              <a:t>enjoy</a:t>
            </a:r>
            <a:r>
              <a:rPr sz="1400" spc="-30" dirty="0">
                <a:solidFill>
                  <a:srgbClr val="FFFFFF"/>
                </a:solidFill>
                <a:latin typeface="Arial"/>
                <a:cs typeface="Arial"/>
              </a:rPr>
              <a:t> </a:t>
            </a:r>
            <a:r>
              <a:rPr sz="1400" dirty="0">
                <a:solidFill>
                  <a:srgbClr val="FFFFFF"/>
                </a:solidFill>
                <a:latin typeface="Arial"/>
                <a:cs typeface="Arial"/>
              </a:rPr>
              <a:t>a</a:t>
            </a:r>
            <a:r>
              <a:rPr sz="1400" spc="-15" dirty="0">
                <a:solidFill>
                  <a:srgbClr val="FFFFFF"/>
                </a:solidFill>
                <a:latin typeface="Arial"/>
                <a:cs typeface="Arial"/>
              </a:rPr>
              <a:t> </a:t>
            </a:r>
            <a:r>
              <a:rPr sz="1400" dirty="0">
                <a:solidFill>
                  <a:srgbClr val="FFFFFF"/>
                </a:solidFill>
                <a:latin typeface="Arial"/>
                <a:cs typeface="Arial"/>
              </a:rPr>
              <a:t>jam-</a:t>
            </a:r>
            <a:r>
              <a:rPr sz="1400" spc="-10" dirty="0">
                <a:solidFill>
                  <a:srgbClr val="FFFFFF"/>
                </a:solidFill>
                <a:latin typeface="Arial"/>
                <a:cs typeface="Arial"/>
              </a:rPr>
              <a:t>packed </a:t>
            </a:r>
            <a:r>
              <a:rPr sz="1400" dirty="0">
                <a:solidFill>
                  <a:srgbClr val="FFFFFF"/>
                </a:solidFill>
                <a:latin typeface="Arial"/>
                <a:cs typeface="Arial"/>
              </a:rPr>
              <a:t>programme</a:t>
            </a:r>
            <a:r>
              <a:rPr sz="1400" spc="-10" dirty="0">
                <a:solidFill>
                  <a:srgbClr val="FFFFFF"/>
                </a:solidFill>
                <a:latin typeface="Arial"/>
                <a:cs typeface="Arial"/>
              </a:rPr>
              <a:t> </a:t>
            </a:r>
            <a:r>
              <a:rPr sz="1400" dirty="0">
                <a:solidFill>
                  <a:srgbClr val="FFFFFF"/>
                </a:solidFill>
                <a:latin typeface="Arial"/>
                <a:cs typeface="Arial"/>
              </a:rPr>
              <a:t>of</a:t>
            </a:r>
            <a:r>
              <a:rPr sz="1400" spc="10" dirty="0">
                <a:solidFill>
                  <a:srgbClr val="FFFFFF"/>
                </a:solidFill>
                <a:latin typeface="Arial"/>
                <a:cs typeface="Arial"/>
              </a:rPr>
              <a:t> </a:t>
            </a:r>
            <a:r>
              <a:rPr sz="1400" spc="-10" dirty="0">
                <a:solidFill>
                  <a:srgbClr val="FFFFFF"/>
                </a:solidFill>
                <a:latin typeface="Arial"/>
                <a:cs typeface="Arial"/>
              </a:rPr>
              <a:t>language-</a:t>
            </a:r>
            <a:r>
              <a:rPr sz="1400" spc="-20" dirty="0">
                <a:solidFill>
                  <a:srgbClr val="FFFFFF"/>
                </a:solidFill>
                <a:latin typeface="Arial"/>
                <a:cs typeface="Arial"/>
              </a:rPr>
              <a:t>based </a:t>
            </a:r>
            <a:r>
              <a:rPr sz="1400" dirty="0">
                <a:solidFill>
                  <a:srgbClr val="FFFFFF"/>
                </a:solidFill>
                <a:latin typeface="Arial"/>
                <a:cs typeface="Arial"/>
              </a:rPr>
              <a:t>physical</a:t>
            </a:r>
            <a:r>
              <a:rPr sz="1400" spc="-55" dirty="0">
                <a:solidFill>
                  <a:srgbClr val="FFFFFF"/>
                </a:solidFill>
                <a:latin typeface="Arial"/>
                <a:cs typeface="Arial"/>
              </a:rPr>
              <a:t> </a:t>
            </a:r>
            <a:r>
              <a:rPr sz="1400" spc="-10" dirty="0">
                <a:solidFill>
                  <a:srgbClr val="FFFFFF"/>
                </a:solidFill>
                <a:latin typeface="Arial"/>
                <a:cs typeface="Arial"/>
              </a:rPr>
              <a:t>activities</a:t>
            </a:r>
            <a:endParaRPr lang="en-US" sz="1400" spc="-10" dirty="0">
              <a:solidFill>
                <a:srgbClr val="FFFFFF"/>
              </a:solidFill>
              <a:latin typeface="Arial"/>
              <a:cs typeface="Arial"/>
            </a:endParaRPr>
          </a:p>
          <a:p>
            <a:pPr marL="12700" marR="13970">
              <a:lnSpc>
                <a:spcPct val="100000"/>
              </a:lnSpc>
            </a:pPr>
            <a:endParaRPr lang="en-GB" sz="1400" spc="-10" dirty="0">
              <a:solidFill>
                <a:srgbClr val="FFFFFF"/>
              </a:solidFill>
              <a:latin typeface="Arial"/>
              <a:cs typeface="Arial"/>
            </a:endParaRPr>
          </a:p>
          <a:p>
            <a:pPr marL="12700" marR="13970">
              <a:lnSpc>
                <a:spcPct val="100000"/>
              </a:lnSpc>
            </a:pPr>
            <a:r>
              <a:rPr lang="en-GB" sz="1400" spc="-10" dirty="0">
                <a:solidFill>
                  <a:srgbClr val="FFFFFF"/>
                </a:solidFill>
                <a:latin typeface="Arial"/>
                <a:cs typeface="Arial"/>
                <a:hlinkClick r:id="rId3"/>
              </a:rPr>
              <a:t>Take a tour of the </a:t>
            </a:r>
            <a:r>
              <a:rPr lang="en-GB" sz="1400" dirty="0">
                <a:solidFill>
                  <a:srgbClr val="FFFFFF"/>
                </a:solidFill>
                <a:latin typeface="Arial"/>
                <a:cs typeface="Arial"/>
                <a:hlinkClick r:id="rId3"/>
              </a:rPr>
              <a:t>Château</a:t>
            </a:r>
            <a:r>
              <a:rPr lang="en-GB" sz="1400" spc="-45" dirty="0">
                <a:solidFill>
                  <a:srgbClr val="FFFFFF"/>
                </a:solidFill>
                <a:latin typeface="Arial"/>
                <a:cs typeface="Arial"/>
                <a:hlinkClick r:id="rId3"/>
              </a:rPr>
              <a:t> grounds</a:t>
            </a:r>
            <a:endParaRPr sz="1400" dirty="0">
              <a:latin typeface="Arial"/>
              <a:cs typeface="Arial"/>
            </a:endParaRPr>
          </a:p>
        </p:txBody>
      </p:sp>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7812023" y="260604"/>
            <a:ext cx="979170" cy="978408"/>
          </a:xfrm>
          <a:prstGeom prst="rect">
            <a:avLst/>
          </a:prstGeom>
        </p:spPr>
      </p:pic>
      <p:pic>
        <p:nvPicPr>
          <p:cNvPr id="9" name="Picture 8" descr="A collage of a river and a building&#10;&#10;AI-generated content may be incorrect.">
            <a:hlinkClick r:id="rId3"/>
            <a:extLst>
              <a:ext uri="{FF2B5EF4-FFF2-40B4-BE49-F238E27FC236}">
                <a16:creationId xmlns:a16="http://schemas.microsoft.com/office/drawing/2014/main" id="{8E59E73D-34D4-3845-EF60-58C9D6AEEE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8200" y="5334000"/>
            <a:ext cx="1849171" cy="104015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extLst>
                <a:ext uri="{28A0092B-C50C-407E-A947-70E740481C1C}">
                  <a14:useLocalDpi xmlns:a14="http://schemas.microsoft.com/office/drawing/2010/main"/>
                </a:ext>
              </a:extLst>
            </a:blip>
            <a:stretch>
              <a:fillRect/>
            </a:stretch>
          </p:blipFill>
          <p:spPr>
            <a:xfrm>
              <a:off x="4040123" y="0"/>
              <a:ext cx="5103876" cy="6858000"/>
            </a:xfrm>
            <a:prstGeom prst="rect">
              <a:avLst/>
            </a:prstGeom>
          </p:spPr>
        </p:pic>
        <p:sp>
          <p:nvSpPr>
            <p:cNvPr id="4" name="object 4"/>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18110" rIns="0" bIns="0" rtlCol="0">
            <a:spAutoFit/>
          </a:bodyPr>
          <a:lstStyle/>
          <a:p>
            <a:pPr marL="12700" marR="5080">
              <a:lnSpc>
                <a:spcPts val="3460"/>
              </a:lnSpc>
              <a:spcBef>
                <a:spcPts val="930"/>
              </a:spcBef>
            </a:pPr>
            <a:r>
              <a:rPr dirty="0"/>
              <a:t>Meet </a:t>
            </a:r>
            <a:r>
              <a:rPr spc="-20" dirty="0"/>
              <a:t>your </a:t>
            </a:r>
            <a:r>
              <a:rPr spc="-10" dirty="0"/>
              <a:t>animateur</a:t>
            </a:r>
          </a:p>
        </p:txBody>
      </p:sp>
      <p:sp>
        <p:nvSpPr>
          <p:cNvPr id="6" name="object 6"/>
          <p:cNvSpPr txBox="1"/>
          <p:nvPr/>
        </p:nvSpPr>
        <p:spPr>
          <a:xfrm>
            <a:off x="474218" y="2622550"/>
            <a:ext cx="2913380" cy="1945639"/>
          </a:xfrm>
          <a:prstGeom prst="rect">
            <a:avLst/>
          </a:prstGeom>
        </p:spPr>
        <p:txBody>
          <a:bodyPr vert="horz" wrap="square" lIns="0" tIns="12065" rIns="0" bIns="0" rtlCol="0">
            <a:spAutoFit/>
          </a:bodyPr>
          <a:lstStyle/>
          <a:p>
            <a:pPr marL="12700">
              <a:lnSpc>
                <a:spcPct val="100000"/>
              </a:lnSpc>
              <a:spcBef>
                <a:spcPts val="95"/>
              </a:spcBef>
            </a:pPr>
            <a:r>
              <a:rPr sz="1400" dirty="0">
                <a:solidFill>
                  <a:srgbClr val="FFFFFF"/>
                </a:solidFill>
                <a:latin typeface="Arial"/>
                <a:cs typeface="Arial"/>
              </a:rPr>
              <a:t>Upon</a:t>
            </a:r>
            <a:r>
              <a:rPr sz="1400" spc="-25" dirty="0">
                <a:solidFill>
                  <a:srgbClr val="FFFFFF"/>
                </a:solidFill>
                <a:latin typeface="Arial"/>
                <a:cs typeface="Arial"/>
              </a:rPr>
              <a:t> </a:t>
            </a:r>
            <a:r>
              <a:rPr sz="1400" dirty="0">
                <a:solidFill>
                  <a:srgbClr val="FFFFFF"/>
                </a:solidFill>
                <a:latin typeface="Arial"/>
                <a:cs typeface="Arial"/>
              </a:rPr>
              <a:t>your</a:t>
            </a:r>
            <a:r>
              <a:rPr sz="1400" spc="-25" dirty="0">
                <a:solidFill>
                  <a:srgbClr val="FFFFFF"/>
                </a:solidFill>
                <a:latin typeface="Arial"/>
                <a:cs typeface="Arial"/>
              </a:rPr>
              <a:t> </a:t>
            </a:r>
            <a:r>
              <a:rPr sz="1400" dirty="0">
                <a:solidFill>
                  <a:srgbClr val="FFFFFF"/>
                </a:solidFill>
                <a:latin typeface="Arial"/>
                <a:cs typeface="Arial"/>
              </a:rPr>
              <a:t>arrival</a:t>
            </a:r>
            <a:r>
              <a:rPr sz="1400" spc="-35" dirty="0">
                <a:solidFill>
                  <a:srgbClr val="FFFFFF"/>
                </a:solidFill>
                <a:latin typeface="Arial"/>
                <a:cs typeface="Arial"/>
              </a:rPr>
              <a:t> </a:t>
            </a:r>
            <a:r>
              <a:rPr sz="1400" dirty="0">
                <a:solidFill>
                  <a:srgbClr val="FFFFFF"/>
                </a:solidFill>
                <a:latin typeface="Arial"/>
                <a:cs typeface="Arial"/>
              </a:rPr>
              <a:t>you’ll</a:t>
            </a:r>
            <a:r>
              <a:rPr sz="1400" spc="-20" dirty="0">
                <a:solidFill>
                  <a:srgbClr val="FFFFFF"/>
                </a:solidFill>
                <a:latin typeface="Arial"/>
                <a:cs typeface="Arial"/>
              </a:rPr>
              <a:t> </a:t>
            </a:r>
            <a:r>
              <a:rPr sz="1400" dirty="0">
                <a:solidFill>
                  <a:srgbClr val="FFFFFF"/>
                </a:solidFill>
                <a:latin typeface="Arial"/>
                <a:cs typeface="Arial"/>
              </a:rPr>
              <a:t>meet</a:t>
            </a:r>
            <a:r>
              <a:rPr sz="1400" spc="-20" dirty="0">
                <a:solidFill>
                  <a:srgbClr val="FFFFFF"/>
                </a:solidFill>
                <a:latin typeface="Arial"/>
                <a:cs typeface="Arial"/>
              </a:rPr>
              <a:t> your</a:t>
            </a:r>
            <a:endParaRPr sz="1400">
              <a:latin typeface="Arial"/>
              <a:cs typeface="Arial"/>
            </a:endParaRPr>
          </a:p>
          <a:p>
            <a:pPr marL="12700">
              <a:lnSpc>
                <a:spcPct val="100000"/>
              </a:lnSpc>
            </a:pPr>
            <a:r>
              <a:rPr sz="1400" spc="-10" dirty="0">
                <a:solidFill>
                  <a:srgbClr val="FFFFFF"/>
                </a:solidFill>
                <a:latin typeface="Arial"/>
                <a:cs typeface="Arial"/>
              </a:rPr>
              <a:t>animateur!</a:t>
            </a:r>
            <a:endParaRPr sz="1400">
              <a:latin typeface="Arial"/>
              <a:cs typeface="Arial"/>
            </a:endParaRPr>
          </a:p>
          <a:p>
            <a:pPr>
              <a:lnSpc>
                <a:spcPct val="100000"/>
              </a:lnSpc>
              <a:spcBef>
                <a:spcPts val="70"/>
              </a:spcBef>
            </a:pPr>
            <a:endParaRPr sz="1400">
              <a:latin typeface="Arial"/>
              <a:cs typeface="Arial"/>
            </a:endParaRPr>
          </a:p>
          <a:p>
            <a:pPr marL="12700" marR="5080">
              <a:lnSpc>
                <a:spcPct val="100000"/>
              </a:lnSpc>
            </a:pPr>
            <a:r>
              <a:rPr sz="1400" dirty="0">
                <a:solidFill>
                  <a:srgbClr val="FFFFFF"/>
                </a:solidFill>
                <a:latin typeface="Arial"/>
                <a:cs typeface="Arial"/>
              </a:rPr>
              <a:t>Our</a:t>
            </a:r>
            <a:r>
              <a:rPr sz="1400" spc="-25" dirty="0">
                <a:solidFill>
                  <a:srgbClr val="FFFFFF"/>
                </a:solidFill>
                <a:latin typeface="Arial"/>
                <a:cs typeface="Arial"/>
              </a:rPr>
              <a:t> </a:t>
            </a:r>
            <a:r>
              <a:rPr sz="1400" dirty="0">
                <a:solidFill>
                  <a:srgbClr val="FFFFFF"/>
                </a:solidFill>
                <a:latin typeface="Arial"/>
                <a:cs typeface="Arial"/>
              </a:rPr>
              <a:t>specially</a:t>
            </a:r>
            <a:r>
              <a:rPr sz="1400" spc="-35" dirty="0">
                <a:solidFill>
                  <a:srgbClr val="FFFFFF"/>
                </a:solidFill>
                <a:latin typeface="Arial"/>
                <a:cs typeface="Arial"/>
              </a:rPr>
              <a:t> </a:t>
            </a:r>
            <a:r>
              <a:rPr sz="1400" dirty="0">
                <a:solidFill>
                  <a:srgbClr val="FFFFFF"/>
                </a:solidFill>
                <a:latin typeface="Arial"/>
                <a:cs typeface="Arial"/>
              </a:rPr>
              <a:t>trained</a:t>
            </a:r>
            <a:r>
              <a:rPr sz="1400" spc="-30" dirty="0">
                <a:solidFill>
                  <a:srgbClr val="FFFFFF"/>
                </a:solidFill>
                <a:latin typeface="Arial"/>
                <a:cs typeface="Arial"/>
              </a:rPr>
              <a:t> </a:t>
            </a:r>
            <a:r>
              <a:rPr sz="1400" dirty="0">
                <a:solidFill>
                  <a:srgbClr val="FFFFFF"/>
                </a:solidFill>
                <a:latin typeface="Arial"/>
                <a:cs typeface="Arial"/>
              </a:rPr>
              <a:t>French</a:t>
            </a:r>
            <a:r>
              <a:rPr sz="1400" spc="-35" dirty="0">
                <a:solidFill>
                  <a:srgbClr val="FFFFFF"/>
                </a:solidFill>
                <a:latin typeface="Arial"/>
                <a:cs typeface="Arial"/>
              </a:rPr>
              <a:t> </a:t>
            </a:r>
            <a:r>
              <a:rPr sz="1400" spc="-10" dirty="0">
                <a:solidFill>
                  <a:srgbClr val="FFFFFF"/>
                </a:solidFill>
                <a:latin typeface="Arial"/>
                <a:cs typeface="Arial"/>
              </a:rPr>
              <a:t>native </a:t>
            </a:r>
            <a:r>
              <a:rPr sz="1400" dirty="0">
                <a:solidFill>
                  <a:srgbClr val="FFFFFF"/>
                </a:solidFill>
                <a:latin typeface="Arial"/>
                <a:cs typeface="Arial"/>
              </a:rPr>
              <a:t>animateurs</a:t>
            </a:r>
            <a:r>
              <a:rPr sz="1400" spc="-45" dirty="0">
                <a:solidFill>
                  <a:srgbClr val="FFFFFF"/>
                </a:solidFill>
                <a:latin typeface="Arial"/>
                <a:cs typeface="Arial"/>
              </a:rPr>
              <a:t> </a:t>
            </a:r>
            <a:r>
              <a:rPr sz="1400" dirty="0">
                <a:solidFill>
                  <a:srgbClr val="FFFFFF"/>
                </a:solidFill>
                <a:latin typeface="Arial"/>
                <a:cs typeface="Arial"/>
              </a:rPr>
              <a:t>will</a:t>
            </a:r>
            <a:r>
              <a:rPr sz="1400" spc="-25" dirty="0">
                <a:solidFill>
                  <a:srgbClr val="FFFFFF"/>
                </a:solidFill>
                <a:latin typeface="Arial"/>
                <a:cs typeface="Arial"/>
              </a:rPr>
              <a:t> </a:t>
            </a:r>
            <a:r>
              <a:rPr sz="1400" dirty="0">
                <a:solidFill>
                  <a:srgbClr val="FFFFFF"/>
                </a:solidFill>
                <a:latin typeface="Arial"/>
                <a:cs typeface="Arial"/>
              </a:rPr>
              <a:t>be</a:t>
            </a:r>
            <a:r>
              <a:rPr sz="1400" spc="-35" dirty="0">
                <a:solidFill>
                  <a:srgbClr val="FFFFFF"/>
                </a:solidFill>
                <a:latin typeface="Arial"/>
                <a:cs typeface="Arial"/>
              </a:rPr>
              <a:t> </a:t>
            </a:r>
            <a:r>
              <a:rPr sz="1400" dirty="0">
                <a:solidFill>
                  <a:srgbClr val="FFFFFF"/>
                </a:solidFill>
                <a:latin typeface="Arial"/>
                <a:cs typeface="Arial"/>
              </a:rPr>
              <a:t>speaking</a:t>
            </a:r>
            <a:r>
              <a:rPr sz="1400" spc="-50" dirty="0">
                <a:solidFill>
                  <a:srgbClr val="FFFFFF"/>
                </a:solidFill>
                <a:latin typeface="Arial"/>
                <a:cs typeface="Arial"/>
              </a:rPr>
              <a:t> </a:t>
            </a:r>
            <a:r>
              <a:rPr sz="1400" dirty="0">
                <a:solidFill>
                  <a:srgbClr val="FFFFFF"/>
                </a:solidFill>
                <a:latin typeface="Arial"/>
                <a:cs typeface="Arial"/>
              </a:rPr>
              <a:t>with</a:t>
            </a:r>
            <a:r>
              <a:rPr sz="1400" spc="-25" dirty="0">
                <a:solidFill>
                  <a:srgbClr val="FFFFFF"/>
                </a:solidFill>
                <a:latin typeface="Arial"/>
                <a:cs typeface="Arial"/>
              </a:rPr>
              <a:t> and </a:t>
            </a:r>
            <a:r>
              <a:rPr sz="1400" dirty="0">
                <a:solidFill>
                  <a:srgbClr val="FFFFFF"/>
                </a:solidFill>
                <a:latin typeface="Arial"/>
                <a:cs typeface="Arial"/>
              </a:rPr>
              <a:t>encouraging</a:t>
            </a:r>
            <a:r>
              <a:rPr sz="1400" spc="-60" dirty="0">
                <a:solidFill>
                  <a:srgbClr val="FFFFFF"/>
                </a:solidFill>
                <a:latin typeface="Arial"/>
                <a:cs typeface="Arial"/>
              </a:rPr>
              <a:t> </a:t>
            </a:r>
            <a:r>
              <a:rPr sz="1400" dirty="0">
                <a:solidFill>
                  <a:srgbClr val="FFFFFF"/>
                </a:solidFill>
                <a:latin typeface="Arial"/>
                <a:cs typeface="Arial"/>
              </a:rPr>
              <a:t>interactive</a:t>
            </a:r>
            <a:r>
              <a:rPr sz="1400" spc="-55" dirty="0">
                <a:solidFill>
                  <a:srgbClr val="FFFFFF"/>
                </a:solidFill>
                <a:latin typeface="Arial"/>
                <a:cs typeface="Arial"/>
              </a:rPr>
              <a:t> </a:t>
            </a:r>
            <a:r>
              <a:rPr sz="1400" spc="-10" dirty="0">
                <a:solidFill>
                  <a:srgbClr val="FFFFFF"/>
                </a:solidFill>
                <a:latin typeface="Arial"/>
                <a:cs typeface="Arial"/>
              </a:rPr>
              <a:t>responses </a:t>
            </a:r>
            <a:r>
              <a:rPr sz="1400" dirty="0">
                <a:solidFill>
                  <a:srgbClr val="FFFFFF"/>
                </a:solidFill>
                <a:latin typeface="Arial"/>
                <a:cs typeface="Arial"/>
              </a:rPr>
              <a:t>from</a:t>
            </a:r>
            <a:r>
              <a:rPr sz="1400" spc="-30" dirty="0">
                <a:solidFill>
                  <a:srgbClr val="FFFFFF"/>
                </a:solidFill>
                <a:latin typeface="Arial"/>
                <a:cs typeface="Arial"/>
              </a:rPr>
              <a:t> </a:t>
            </a:r>
            <a:r>
              <a:rPr sz="1400" dirty="0">
                <a:solidFill>
                  <a:srgbClr val="FFFFFF"/>
                </a:solidFill>
                <a:latin typeface="Arial"/>
                <a:cs typeface="Arial"/>
              </a:rPr>
              <a:t>you</a:t>
            </a:r>
            <a:r>
              <a:rPr sz="1400" spc="-15" dirty="0">
                <a:solidFill>
                  <a:srgbClr val="FFFFFF"/>
                </a:solidFill>
                <a:latin typeface="Arial"/>
                <a:cs typeface="Arial"/>
              </a:rPr>
              <a:t> </a:t>
            </a:r>
            <a:r>
              <a:rPr sz="1400" dirty="0">
                <a:solidFill>
                  <a:srgbClr val="FFFFFF"/>
                </a:solidFill>
                <a:latin typeface="Arial"/>
                <a:cs typeface="Arial"/>
              </a:rPr>
              <a:t>throughout</a:t>
            </a:r>
            <a:r>
              <a:rPr sz="1400" spc="-35" dirty="0">
                <a:solidFill>
                  <a:srgbClr val="FFFFFF"/>
                </a:solidFill>
                <a:latin typeface="Arial"/>
                <a:cs typeface="Arial"/>
              </a:rPr>
              <a:t> </a:t>
            </a:r>
            <a:r>
              <a:rPr sz="1400" dirty="0">
                <a:solidFill>
                  <a:srgbClr val="FFFFFF"/>
                </a:solidFill>
                <a:latin typeface="Arial"/>
                <a:cs typeface="Arial"/>
              </a:rPr>
              <a:t>your</a:t>
            </a:r>
            <a:r>
              <a:rPr sz="1400" spc="-25" dirty="0">
                <a:solidFill>
                  <a:srgbClr val="FFFFFF"/>
                </a:solidFill>
                <a:latin typeface="Arial"/>
                <a:cs typeface="Arial"/>
              </a:rPr>
              <a:t> </a:t>
            </a:r>
            <a:r>
              <a:rPr sz="1400" dirty="0">
                <a:solidFill>
                  <a:srgbClr val="FFFFFF"/>
                </a:solidFill>
                <a:latin typeface="Arial"/>
                <a:cs typeface="Arial"/>
              </a:rPr>
              <a:t>stay</a:t>
            </a:r>
            <a:r>
              <a:rPr sz="1400" spc="-15" dirty="0">
                <a:solidFill>
                  <a:srgbClr val="FFFFFF"/>
                </a:solidFill>
                <a:latin typeface="Arial"/>
                <a:cs typeface="Arial"/>
              </a:rPr>
              <a:t> </a:t>
            </a:r>
            <a:r>
              <a:rPr sz="1400" spc="-25" dirty="0">
                <a:solidFill>
                  <a:srgbClr val="FFFFFF"/>
                </a:solidFill>
                <a:latin typeface="Arial"/>
                <a:cs typeface="Arial"/>
              </a:rPr>
              <a:t>to </a:t>
            </a:r>
            <a:r>
              <a:rPr sz="1400" dirty="0">
                <a:solidFill>
                  <a:srgbClr val="FFFFFF"/>
                </a:solidFill>
                <a:latin typeface="Arial"/>
                <a:cs typeface="Arial"/>
              </a:rPr>
              <a:t>challenge</a:t>
            </a:r>
            <a:r>
              <a:rPr sz="1400" spc="-40" dirty="0">
                <a:solidFill>
                  <a:srgbClr val="FFFFFF"/>
                </a:solidFill>
                <a:latin typeface="Arial"/>
                <a:cs typeface="Arial"/>
              </a:rPr>
              <a:t> </a:t>
            </a:r>
            <a:r>
              <a:rPr sz="1400" dirty="0">
                <a:solidFill>
                  <a:srgbClr val="FFFFFF"/>
                </a:solidFill>
                <a:latin typeface="Arial"/>
                <a:cs typeface="Arial"/>
              </a:rPr>
              <a:t>you</a:t>
            </a:r>
            <a:r>
              <a:rPr sz="1400" spc="-20" dirty="0">
                <a:solidFill>
                  <a:srgbClr val="FFFFFF"/>
                </a:solidFill>
                <a:latin typeface="Arial"/>
                <a:cs typeface="Arial"/>
              </a:rPr>
              <a:t> </a:t>
            </a:r>
            <a:r>
              <a:rPr sz="1400" dirty="0">
                <a:solidFill>
                  <a:srgbClr val="FFFFFF"/>
                </a:solidFill>
                <a:latin typeface="Arial"/>
                <a:cs typeface="Arial"/>
              </a:rPr>
              <a:t>and</a:t>
            </a:r>
            <a:r>
              <a:rPr sz="1400" spc="-25" dirty="0">
                <a:solidFill>
                  <a:srgbClr val="FFFFFF"/>
                </a:solidFill>
                <a:latin typeface="Arial"/>
                <a:cs typeface="Arial"/>
              </a:rPr>
              <a:t> </a:t>
            </a:r>
            <a:r>
              <a:rPr sz="1400" dirty="0">
                <a:solidFill>
                  <a:srgbClr val="FFFFFF"/>
                </a:solidFill>
                <a:latin typeface="Arial"/>
                <a:cs typeface="Arial"/>
              </a:rPr>
              <a:t>improve</a:t>
            </a:r>
            <a:r>
              <a:rPr sz="1400" spc="-30" dirty="0">
                <a:solidFill>
                  <a:srgbClr val="FFFFFF"/>
                </a:solidFill>
                <a:latin typeface="Arial"/>
                <a:cs typeface="Arial"/>
              </a:rPr>
              <a:t> </a:t>
            </a:r>
            <a:r>
              <a:rPr sz="1400" spc="-20" dirty="0">
                <a:solidFill>
                  <a:srgbClr val="FFFFFF"/>
                </a:solidFill>
                <a:latin typeface="Arial"/>
                <a:cs typeface="Arial"/>
              </a:rPr>
              <a:t>your </a:t>
            </a:r>
            <a:r>
              <a:rPr sz="1400" dirty="0">
                <a:solidFill>
                  <a:srgbClr val="FFFFFF"/>
                </a:solidFill>
                <a:latin typeface="Arial"/>
                <a:cs typeface="Arial"/>
              </a:rPr>
              <a:t>language</a:t>
            </a:r>
            <a:r>
              <a:rPr sz="1400" spc="-50" dirty="0">
                <a:solidFill>
                  <a:srgbClr val="FFFFFF"/>
                </a:solidFill>
                <a:latin typeface="Arial"/>
                <a:cs typeface="Arial"/>
              </a:rPr>
              <a:t> </a:t>
            </a:r>
            <a:r>
              <a:rPr sz="1400" spc="-10" dirty="0">
                <a:solidFill>
                  <a:srgbClr val="FFFFFF"/>
                </a:solidFill>
                <a:latin typeface="Arial"/>
                <a:cs typeface="Arial"/>
              </a:rPr>
              <a:t>skills</a:t>
            </a:r>
            <a:endParaRPr sz="1400">
              <a:latin typeface="Arial"/>
              <a:cs typeface="Arial"/>
            </a:endParaRPr>
          </a:p>
        </p:txBody>
      </p:sp>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7812023" y="260604"/>
            <a:ext cx="979170" cy="9784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extLst>
                <a:ext uri="{28A0092B-C50C-407E-A947-70E740481C1C}">
                  <a14:useLocalDpi xmlns:a14="http://schemas.microsoft.com/office/drawing/2010/main"/>
                </a:ext>
              </a:extLst>
            </a:blip>
            <a:stretch>
              <a:fillRect/>
            </a:stretch>
          </p:blipFill>
          <p:spPr>
            <a:xfrm>
              <a:off x="3995928" y="0"/>
              <a:ext cx="5148072" cy="6858000"/>
            </a:xfrm>
            <a:prstGeom prst="rect">
              <a:avLst/>
            </a:prstGeom>
          </p:spPr>
        </p:pic>
        <p:sp>
          <p:nvSpPr>
            <p:cNvPr id="4" name="object 4"/>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ts val="3890"/>
              </a:lnSpc>
              <a:spcBef>
                <a:spcPts val="100"/>
              </a:spcBef>
            </a:pPr>
            <a:r>
              <a:rPr spc="-20" dirty="0"/>
              <a:t>Food</a:t>
            </a:r>
          </a:p>
          <a:p>
            <a:pPr marL="12700">
              <a:lnSpc>
                <a:spcPts val="3890"/>
              </a:lnSpc>
            </a:pPr>
            <a:r>
              <a:rPr dirty="0"/>
              <a:t>&amp;</a:t>
            </a:r>
            <a:r>
              <a:rPr spc="-40" dirty="0"/>
              <a:t> </a:t>
            </a:r>
            <a:r>
              <a:rPr spc="-10" dirty="0"/>
              <a:t>dining</a:t>
            </a:r>
          </a:p>
        </p:txBody>
      </p:sp>
      <p:sp>
        <p:nvSpPr>
          <p:cNvPr id="6" name="object 6"/>
          <p:cNvSpPr txBox="1"/>
          <p:nvPr/>
        </p:nvSpPr>
        <p:spPr>
          <a:xfrm>
            <a:off x="474218" y="2622550"/>
            <a:ext cx="3004185" cy="1945639"/>
          </a:xfrm>
          <a:prstGeom prst="rect">
            <a:avLst/>
          </a:prstGeom>
        </p:spPr>
        <p:txBody>
          <a:bodyPr vert="horz" wrap="square" lIns="0" tIns="12065" rIns="0" bIns="0" rtlCol="0">
            <a:spAutoFit/>
          </a:bodyPr>
          <a:lstStyle/>
          <a:p>
            <a:pPr marL="12700" marR="5080">
              <a:lnSpc>
                <a:spcPct val="100000"/>
              </a:lnSpc>
              <a:spcBef>
                <a:spcPts val="95"/>
              </a:spcBef>
            </a:pPr>
            <a:r>
              <a:rPr sz="1400" spc="-20" dirty="0">
                <a:solidFill>
                  <a:srgbClr val="FFFFFF"/>
                </a:solidFill>
                <a:latin typeface="Arial"/>
                <a:cs typeface="Arial"/>
              </a:rPr>
              <a:t>Your</a:t>
            </a:r>
            <a:r>
              <a:rPr sz="1400" spc="-25" dirty="0">
                <a:solidFill>
                  <a:srgbClr val="FFFFFF"/>
                </a:solidFill>
                <a:latin typeface="Arial"/>
                <a:cs typeface="Arial"/>
              </a:rPr>
              <a:t> </a:t>
            </a:r>
            <a:r>
              <a:rPr sz="1400" dirty="0">
                <a:solidFill>
                  <a:srgbClr val="FFFFFF"/>
                </a:solidFill>
                <a:latin typeface="Arial"/>
                <a:cs typeface="Arial"/>
              </a:rPr>
              <a:t>stay</a:t>
            </a:r>
            <a:r>
              <a:rPr sz="1400" spc="-25" dirty="0">
                <a:solidFill>
                  <a:srgbClr val="FFFFFF"/>
                </a:solidFill>
                <a:latin typeface="Arial"/>
                <a:cs typeface="Arial"/>
              </a:rPr>
              <a:t> </a:t>
            </a:r>
            <a:r>
              <a:rPr sz="1400" dirty="0">
                <a:solidFill>
                  <a:srgbClr val="FFFFFF"/>
                </a:solidFill>
                <a:latin typeface="Arial"/>
                <a:cs typeface="Arial"/>
              </a:rPr>
              <a:t>at</a:t>
            </a:r>
            <a:r>
              <a:rPr sz="1400" spc="-25" dirty="0">
                <a:solidFill>
                  <a:srgbClr val="FFFFFF"/>
                </a:solidFill>
                <a:latin typeface="Arial"/>
                <a:cs typeface="Arial"/>
              </a:rPr>
              <a:t> </a:t>
            </a:r>
            <a:r>
              <a:rPr sz="1400" dirty="0">
                <a:solidFill>
                  <a:srgbClr val="FFFFFF"/>
                </a:solidFill>
                <a:latin typeface="Arial"/>
                <a:cs typeface="Arial"/>
              </a:rPr>
              <a:t>the</a:t>
            </a:r>
            <a:r>
              <a:rPr sz="1400" spc="-30" dirty="0">
                <a:solidFill>
                  <a:srgbClr val="FFFFFF"/>
                </a:solidFill>
                <a:latin typeface="Arial"/>
                <a:cs typeface="Arial"/>
              </a:rPr>
              <a:t> </a:t>
            </a:r>
            <a:r>
              <a:rPr sz="1400" dirty="0">
                <a:solidFill>
                  <a:srgbClr val="FFFFFF"/>
                </a:solidFill>
                <a:latin typeface="Arial"/>
                <a:cs typeface="Arial"/>
              </a:rPr>
              <a:t>Château</a:t>
            </a:r>
            <a:r>
              <a:rPr sz="1400" spc="-40" dirty="0">
                <a:solidFill>
                  <a:srgbClr val="FFFFFF"/>
                </a:solidFill>
                <a:latin typeface="Arial"/>
                <a:cs typeface="Arial"/>
              </a:rPr>
              <a:t> </a:t>
            </a:r>
            <a:r>
              <a:rPr sz="1400" dirty="0">
                <a:solidFill>
                  <a:srgbClr val="FFFFFF"/>
                </a:solidFill>
                <a:latin typeface="Arial"/>
                <a:cs typeface="Arial"/>
              </a:rPr>
              <a:t>is</a:t>
            </a:r>
            <a:r>
              <a:rPr sz="1400" spc="-20" dirty="0">
                <a:solidFill>
                  <a:srgbClr val="FFFFFF"/>
                </a:solidFill>
                <a:latin typeface="Arial"/>
                <a:cs typeface="Arial"/>
              </a:rPr>
              <a:t> </a:t>
            </a:r>
            <a:r>
              <a:rPr sz="1400" dirty="0">
                <a:solidFill>
                  <a:srgbClr val="FFFFFF"/>
                </a:solidFill>
                <a:latin typeface="Arial"/>
                <a:cs typeface="Arial"/>
              </a:rPr>
              <a:t>full</a:t>
            </a:r>
            <a:r>
              <a:rPr sz="1400" spc="-20" dirty="0">
                <a:solidFill>
                  <a:srgbClr val="FFFFFF"/>
                </a:solidFill>
                <a:latin typeface="Arial"/>
                <a:cs typeface="Arial"/>
              </a:rPr>
              <a:t> </a:t>
            </a:r>
            <a:r>
              <a:rPr sz="1400" spc="-10" dirty="0">
                <a:solidFill>
                  <a:srgbClr val="FFFFFF"/>
                </a:solidFill>
                <a:latin typeface="Arial"/>
                <a:cs typeface="Arial"/>
              </a:rPr>
              <a:t>board, </a:t>
            </a:r>
            <a:r>
              <a:rPr sz="1400" dirty="0">
                <a:solidFill>
                  <a:srgbClr val="FFFFFF"/>
                </a:solidFill>
                <a:latin typeface="Arial"/>
                <a:cs typeface="Arial"/>
              </a:rPr>
              <a:t>which</a:t>
            </a:r>
            <a:r>
              <a:rPr sz="1400" spc="-30" dirty="0">
                <a:solidFill>
                  <a:srgbClr val="FFFFFF"/>
                </a:solidFill>
                <a:latin typeface="Arial"/>
                <a:cs typeface="Arial"/>
              </a:rPr>
              <a:t> </a:t>
            </a:r>
            <a:r>
              <a:rPr sz="1400" dirty="0">
                <a:solidFill>
                  <a:srgbClr val="FFFFFF"/>
                </a:solidFill>
                <a:latin typeface="Arial"/>
                <a:cs typeface="Arial"/>
              </a:rPr>
              <a:t>means</a:t>
            </a:r>
            <a:r>
              <a:rPr sz="1400" spc="-25" dirty="0">
                <a:solidFill>
                  <a:srgbClr val="FFFFFF"/>
                </a:solidFill>
                <a:latin typeface="Arial"/>
                <a:cs typeface="Arial"/>
              </a:rPr>
              <a:t> </a:t>
            </a:r>
            <a:r>
              <a:rPr sz="1400" dirty="0">
                <a:solidFill>
                  <a:srgbClr val="FFFFFF"/>
                </a:solidFill>
                <a:latin typeface="Arial"/>
                <a:cs typeface="Arial"/>
              </a:rPr>
              <a:t>you'll</a:t>
            </a:r>
            <a:r>
              <a:rPr sz="1400" spc="-30" dirty="0">
                <a:solidFill>
                  <a:srgbClr val="FFFFFF"/>
                </a:solidFill>
                <a:latin typeface="Arial"/>
                <a:cs typeface="Arial"/>
              </a:rPr>
              <a:t> </a:t>
            </a:r>
            <a:r>
              <a:rPr sz="1400" dirty="0">
                <a:solidFill>
                  <a:srgbClr val="FFFFFF"/>
                </a:solidFill>
                <a:latin typeface="Arial"/>
                <a:cs typeface="Arial"/>
              </a:rPr>
              <a:t>enjoy</a:t>
            </a:r>
            <a:r>
              <a:rPr sz="1400" spc="-30" dirty="0">
                <a:solidFill>
                  <a:srgbClr val="FFFFFF"/>
                </a:solidFill>
                <a:latin typeface="Arial"/>
                <a:cs typeface="Arial"/>
              </a:rPr>
              <a:t> </a:t>
            </a:r>
            <a:r>
              <a:rPr sz="1400" dirty="0">
                <a:solidFill>
                  <a:srgbClr val="FFFFFF"/>
                </a:solidFill>
                <a:latin typeface="Arial"/>
                <a:cs typeface="Arial"/>
              </a:rPr>
              <a:t>a</a:t>
            </a:r>
            <a:r>
              <a:rPr sz="1400" spc="-20" dirty="0">
                <a:solidFill>
                  <a:srgbClr val="FFFFFF"/>
                </a:solidFill>
                <a:latin typeface="Arial"/>
                <a:cs typeface="Arial"/>
              </a:rPr>
              <a:t> </a:t>
            </a:r>
            <a:r>
              <a:rPr sz="1400" spc="-10" dirty="0">
                <a:solidFill>
                  <a:srgbClr val="FFFFFF"/>
                </a:solidFill>
                <a:latin typeface="Arial"/>
                <a:cs typeface="Arial"/>
              </a:rPr>
              <a:t>seasonal </a:t>
            </a:r>
            <a:r>
              <a:rPr sz="1400" dirty="0">
                <a:solidFill>
                  <a:srgbClr val="FFFFFF"/>
                </a:solidFill>
                <a:latin typeface="Arial"/>
                <a:cs typeface="Arial"/>
              </a:rPr>
              <a:t>menu</a:t>
            </a:r>
            <a:r>
              <a:rPr sz="1400" spc="-20" dirty="0">
                <a:solidFill>
                  <a:srgbClr val="FFFFFF"/>
                </a:solidFill>
                <a:latin typeface="Arial"/>
                <a:cs typeface="Arial"/>
              </a:rPr>
              <a:t> </a:t>
            </a:r>
            <a:r>
              <a:rPr sz="1400" dirty="0">
                <a:solidFill>
                  <a:srgbClr val="FFFFFF"/>
                </a:solidFill>
                <a:latin typeface="Arial"/>
                <a:cs typeface="Arial"/>
              </a:rPr>
              <a:t>of</a:t>
            </a:r>
            <a:r>
              <a:rPr sz="1400" spc="-15" dirty="0">
                <a:solidFill>
                  <a:srgbClr val="FFFFFF"/>
                </a:solidFill>
                <a:latin typeface="Arial"/>
                <a:cs typeface="Arial"/>
              </a:rPr>
              <a:t> </a:t>
            </a:r>
            <a:r>
              <a:rPr sz="1400" spc="-10" dirty="0">
                <a:solidFill>
                  <a:srgbClr val="FFFFFF"/>
                </a:solidFill>
                <a:latin typeface="Arial"/>
                <a:cs typeface="Arial"/>
              </a:rPr>
              <a:t>home-</a:t>
            </a:r>
            <a:r>
              <a:rPr sz="1400" dirty="0">
                <a:solidFill>
                  <a:srgbClr val="FFFFFF"/>
                </a:solidFill>
                <a:latin typeface="Arial"/>
                <a:cs typeface="Arial"/>
              </a:rPr>
              <a:t>cooked</a:t>
            </a:r>
            <a:r>
              <a:rPr sz="1400" spc="-30" dirty="0">
                <a:solidFill>
                  <a:srgbClr val="FFFFFF"/>
                </a:solidFill>
                <a:latin typeface="Arial"/>
                <a:cs typeface="Arial"/>
              </a:rPr>
              <a:t> </a:t>
            </a:r>
            <a:r>
              <a:rPr sz="1400" dirty="0">
                <a:solidFill>
                  <a:srgbClr val="FFFFFF"/>
                </a:solidFill>
                <a:latin typeface="Arial"/>
                <a:cs typeface="Arial"/>
              </a:rPr>
              <a:t>meals</a:t>
            </a:r>
            <a:r>
              <a:rPr sz="1400" spc="-15" dirty="0">
                <a:solidFill>
                  <a:srgbClr val="FFFFFF"/>
                </a:solidFill>
                <a:latin typeface="Arial"/>
                <a:cs typeface="Arial"/>
              </a:rPr>
              <a:t> </a:t>
            </a:r>
            <a:r>
              <a:rPr sz="1400" spc="-10" dirty="0">
                <a:solidFill>
                  <a:srgbClr val="FFFFFF"/>
                </a:solidFill>
                <a:latin typeface="Arial"/>
                <a:cs typeface="Arial"/>
              </a:rPr>
              <a:t>tailored </a:t>
            </a:r>
            <a:r>
              <a:rPr sz="1400" dirty="0">
                <a:solidFill>
                  <a:srgbClr val="FFFFFF"/>
                </a:solidFill>
                <a:latin typeface="Arial"/>
                <a:cs typeface="Arial"/>
              </a:rPr>
              <a:t>to</a:t>
            </a:r>
            <a:r>
              <a:rPr sz="1400" spc="-30" dirty="0">
                <a:solidFill>
                  <a:srgbClr val="FFFFFF"/>
                </a:solidFill>
                <a:latin typeface="Arial"/>
                <a:cs typeface="Arial"/>
              </a:rPr>
              <a:t> </a:t>
            </a:r>
            <a:r>
              <a:rPr sz="1400" dirty="0">
                <a:solidFill>
                  <a:srgbClr val="FFFFFF"/>
                </a:solidFill>
                <a:latin typeface="Arial"/>
                <a:cs typeface="Arial"/>
              </a:rPr>
              <a:t>students'</a:t>
            </a:r>
            <a:r>
              <a:rPr sz="1400" spc="-40" dirty="0">
                <a:solidFill>
                  <a:srgbClr val="FFFFFF"/>
                </a:solidFill>
                <a:latin typeface="Arial"/>
                <a:cs typeface="Arial"/>
              </a:rPr>
              <a:t> </a:t>
            </a:r>
            <a:r>
              <a:rPr sz="1400" dirty="0">
                <a:solidFill>
                  <a:srgbClr val="FFFFFF"/>
                </a:solidFill>
                <a:latin typeface="Arial"/>
                <a:cs typeface="Arial"/>
              </a:rPr>
              <a:t>tastes</a:t>
            </a:r>
            <a:r>
              <a:rPr sz="1400" spc="-40" dirty="0">
                <a:solidFill>
                  <a:srgbClr val="FFFFFF"/>
                </a:solidFill>
                <a:latin typeface="Arial"/>
                <a:cs typeface="Arial"/>
              </a:rPr>
              <a:t> </a:t>
            </a:r>
            <a:r>
              <a:rPr sz="1400" dirty="0">
                <a:solidFill>
                  <a:srgbClr val="FFFFFF"/>
                </a:solidFill>
                <a:latin typeface="Arial"/>
                <a:cs typeface="Arial"/>
              </a:rPr>
              <a:t>while</a:t>
            </a:r>
            <a:r>
              <a:rPr sz="1400" spc="-20" dirty="0">
                <a:solidFill>
                  <a:srgbClr val="FFFFFF"/>
                </a:solidFill>
                <a:latin typeface="Arial"/>
                <a:cs typeface="Arial"/>
              </a:rPr>
              <a:t> </a:t>
            </a:r>
            <a:r>
              <a:rPr sz="1400" dirty="0">
                <a:solidFill>
                  <a:srgbClr val="FFFFFF"/>
                </a:solidFill>
                <a:latin typeface="Arial"/>
                <a:cs typeface="Arial"/>
              </a:rPr>
              <a:t>maintaining</a:t>
            </a:r>
            <a:r>
              <a:rPr sz="1400" spc="-45" dirty="0">
                <a:solidFill>
                  <a:srgbClr val="FFFFFF"/>
                </a:solidFill>
                <a:latin typeface="Arial"/>
                <a:cs typeface="Arial"/>
              </a:rPr>
              <a:t> </a:t>
            </a:r>
            <a:r>
              <a:rPr sz="1400" spc="-50" dirty="0">
                <a:solidFill>
                  <a:srgbClr val="FFFFFF"/>
                </a:solidFill>
                <a:latin typeface="Arial"/>
                <a:cs typeface="Arial"/>
              </a:rPr>
              <a:t>a </a:t>
            </a:r>
            <a:r>
              <a:rPr sz="1400" dirty="0">
                <a:solidFill>
                  <a:srgbClr val="FFFFFF"/>
                </a:solidFill>
                <a:latin typeface="Arial"/>
                <a:cs typeface="Arial"/>
              </a:rPr>
              <a:t>French</a:t>
            </a:r>
            <a:r>
              <a:rPr sz="1400" spc="-45" dirty="0">
                <a:solidFill>
                  <a:srgbClr val="FFFFFF"/>
                </a:solidFill>
                <a:latin typeface="Arial"/>
                <a:cs typeface="Arial"/>
              </a:rPr>
              <a:t> </a:t>
            </a:r>
            <a:r>
              <a:rPr sz="1400" spc="-20" dirty="0">
                <a:solidFill>
                  <a:srgbClr val="FFFFFF"/>
                </a:solidFill>
                <a:latin typeface="Arial"/>
                <a:cs typeface="Arial"/>
              </a:rPr>
              <a:t>flare</a:t>
            </a:r>
            <a:endParaRPr sz="1400" dirty="0">
              <a:latin typeface="Arial"/>
              <a:cs typeface="Arial"/>
            </a:endParaRPr>
          </a:p>
          <a:p>
            <a:pPr>
              <a:lnSpc>
                <a:spcPct val="100000"/>
              </a:lnSpc>
              <a:spcBef>
                <a:spcPts val="75"/>
              </a:spcBef>
            </a:pPr>
            <a:endParaRPr sz="1400" dirty="0">
              <a:latin typeface="Arial"/>
              <a:cs typeface="Arial"/>
            </a:endParaRPr>
          </a:p>
          <a:p>
            <a:pPr marL="12700" marR="166370">
              <a:lnSpc>
                <a:spcPct val="100000"/>
              </a:lnSpc>
            </a:pPr>
            <a:r>
              <a:rPr sz="1400" dirty="0">
                <a:solidFill>
                  <a:srgbClr val="FFFFFF"/>
                </a:solidFill>
                <a:latin typeface="Arial"/>
                <a:cs typeface="Arial"/>
              </a:rPr>
              <a:t>Our</a:t>
            </a:r>
            <a:r>
              <a:rPr sz="1400" spc="-30" dirty="0">
                <a:solidFill>
                  <a:srgbClr val="FFFFFF"/>
                </a:solidFill>
                <a:latin typeface="Arial"/>
                <a:cs typeface="Arial"/>
              </a:rPr>
              <a:t> </a:t>
            </a:r>
            <a:r>
              <a:rPr sz="1400" dirty="0">
                <a:solidFill>
                  <a:srgbClr val="FFFFFF"/>
                </a:solidFill>
                <a:latin typeface="Arial"/>
                <a:cs typeface="Arial"/>
              </a:rPr>
              <a:t>skilled</a:t>
            </a:r>
            <a:r>
              <a:rPr sz="1400" spc="-25" dirty="0">
                <a:solidFill>
                  <a:srgbClr val="FFFFFF"/>
                </a:solidFill>
                <a:latin typeface="Arial"/>
                <a:cs typeface="Arial"/>
              </a:rPr>
              <a:t> </a:t>
            </a:r>
            <a:r>
              <a:rPr sz="1400" dirty="0">
                <a:solidFill>
                  <a:srgbClr val="FFFFFF"/>
                </a:solidFill>
                <a:latin typeface="Arial"/>
                <a:cs typeface="Arial"/>
              </a:rPr>
              <a:t>chefs</a:t>
            </a:r>
            <a:r>
              <a:rPr sz="1400" spc="-35" dirty="0">
                <a:solidFill>
                  <a:srgbClr val="FFFFFF"/>
                </a:solidFill>
                <a:latin typeface="Arial"/>
                <a:cs typeface="Arial"/>
              </a:rPr>
              <a:t> </a:t>
            </a:r>
            <a:r>
              <a:rPr sz="1400" dirty="0">
                <a:solidFill>
                  <a:srgbClr val="FFFFFF"/>
                </a:solidFill>
                <a:latin typeface="Arial"/>
                <a:cs typeface="Arial"/>
              </a:rPr>
              <a:t>are</a:t>
            </a:r>
            <a:r>
              <a:rPr sz="1400" spc="-30" dirty="0">
                <a:solidFill>
                  <a:srgbClr val="FFFFFF"/>
                </a:solidFill>
                <a:latin typeface="Arial"/>
                <a:cs typeface="Arial"/>
              </a:rPr>
              <a:t> </a:t>
            </a:r>
            <a:r>
              <a:rPr sz="1400" dirty="0">
                <a:solidFill>
                  <a:srgbClr val="FFFFFF"/>
                </a:solidFill>
                <a:latin typeface="Arial"/>
                <a:cs typeface="Arial"/>
              </a:rPr>
              <a:t>experienced</a:t>
            </a:r>
            <a:r>
              <a:rPr sz="1400" spc="-40" dirty="0">
                <a:solidFill>
                  <a:srgbClr val="FFFFFF"/>
                </a:solidFill>
                <a:latin typeface="Arial"/>
                <a:cs typeface="Arial"/>
              </a:rPr>
              <a:t> </a:t>
            </a:r>
            <a:r>
              <a:rPr sz="1400" spc="-25" dirty="0">
                <a:solidFill>
                  <a:srgbClr val="FFFFFF"/>
                </a:solidFill>
                <a:latin typeface="Arial"/>
                <a:cs typeface="Arial"/>
              </a:rPr>
              <a:t>in </a:t>
            </a:r>
            <a:r>
              <a:rPr sz="1400" dirty="0">
                <a:solidFill>
                  <a:srgbClr val="FFFFFF"/>
                </a:solidFill>
                <a:latin typeface="Arial"/>
                <a:cs typeface="Arial"/>
              </a:rPr>
              <a:t>catering</a:t>
            </a:r>
            <a:r>
              <a:rPr sz="1400" spc="-35" dirty="0">
                <a:solidFill>
                  <a:srgbClr val="FFFFFF"/>
                </a:solidFill>
                <a:latin typeface="Arial"/>
                <a:cs typeface="Arial"/>
              </a:rPr>
              <a:t> </a:t>
            </a:r>
            <a:r>
              <a:rPr sz="1400" dirty="0">
                <a:solidFill>
                  <a:srgbClr val="FFFFFF"/>
                </a:solidFill>
                <a:latin typeface="Arial"/>
                <a:cs typeface="Arial"/>
              </a:rPr>
              <a:t>to</a:t>
            </a:r>
            <a:r>
              <a:rPr sz="1400" spc="-25" dirty="0">
                <a:solidFill>
                  <a:srgbClr val="FFFFFF"/>
                </a:solidFill>
                <a:latin typeface="Arial"/>
                <a:cs typeface="Arial"/>
              </a:rPr>
              <a:t> </a:t>
            </a:r>
            <a:r>
              <a:rPr sz="1400" dirty="0">
                <a:solidFill>
                  <a:srgbClr val="FFFFFF"/>
                </a:solidFill>
                <a:latin typeface="Arial"/>
                <a:cs typeface="Arial"/>
              </a:rPr>
              <a:t>any</a:t>
            </a:r>
            <a:r>
              <a:rPr sz="1400" spc="-20" dirty="0">
                <a:solidFill>
                  <a:srgbClr val="FFFFFF"/>
                </a:solidFill>
                <a:latin typeface="Arial"/>
                <a:cs typeface="Arial"/>
              </a:rPr>
              <a:t> </a:t>
            </a:r>
            <a:r>
              <a:rPr sz="1400" dirty="0">
                <a:solidFill>
                  <a:srgbClr val="FFFFFF"/>
                </a:solidFill>
                <a:latin typeface="Arial"/>
                <a:cs typeface="Arial"/>
              </a:rPr>
              <a:t>special</a:t>
            </a:r>
            <a:r>
              <a:rPr sz="1400" spc="-35" dirty="0">
                <a:solidFill>
                  <a:srgbClr val="FFFFFF"/>
                </a:solidFill>
                <a:latin typeface="Arial"/>
                <a:cs typeface="Arial"/>
              </a:rPr>
              <a:t> </a:t>
            </a:r>
            <a:r>
              <a:rPr sz="1400" spc="-10" dirty="0">
                <a:solidFill>
                  <a:srgbClr val="FFFFFF"/>
                </a:solidFill>
                <a:latin typeface="Arial"/>
                <a:cs typeface="Arial"/>
              </a:rPr>
              <a:t>dietary </a:t>
            </a:r>
            <a:r>
              <a:rPr sz="1400" dirty="0">
                <a:solidFill>
                  <a:srgbClr val="FFFFFF"/>
                </a:solidFill>
                <a:latin typeface="Arial"/>
                <a:cs typeface="Arial"/>
              </a:rPr>
              <a:t>requirements</a:t>
            </a:r>
            <a:r>
              <a:rPr sz="1400" spc="-45" dirty="0">
                <a:solidFill>
                  <a:srgbClr val="FFFFFF"/>
                </a:solidFill>
                <a:latin typeface="Arial"/>
                <a:cs typeface="Arial"/>
              </a:rPr>
              <a:t> </a:t>
            </a:r>
            <a:r>
              <a:rPr sz="1400" dirty="0">
                <a:solidFill>
                  <a:srgbClr val="FFFFFF"/>
                </a:solidFill>
                <a:latin typeface="Arial"/>
                <a:cs typeface="Arial"/>
              </a:rPr>
              <a:t>your</a:t>
            </a:r>
            <a:r>
              <a:rPr sz="1400" spc="-35" dirty="0">
                <a:solidFill>
                  <a:srgbClr val="FFFFFF"/>
                </a:solidFill>
                <a:latin typeface="Arial"/>
                <a:cs typeface="Arial"/>
              </a:rPr>
              <a:t> </a:t>
            </a:r>
            <a:r>
              <a:rPr sz="1400" dirty="0">
                <a:solidFill>
                  <a:srgbClr val="FFFFFF"/>
                </a:solidFill>
                <a:latin typeface="Arial"/>
                <a:cs typeface="Arial"/>
              </a:rPr>
              <a:t>group</a:t>
            </a:r>
            <a:r>
              <a:rPr sz="1400" spc="-45" dirty="0">
                <a:solidFill>
                  <a:srgbClr val="FFFFFF"/>
                </a:solidFill>
                <a:latin typeface="Arial"/>
                <a:cs typeface="Arial"/>
              </a:rPr>
              <a:t> </a:t>
            </a:r>
            <a:r>
              <a:rPr sz="1400" dirty="0">
                <a:solidFill>
                  <a:srgbClr val="FFFFFF"/>
                </a:solidFill>
                <a:latin typeface="Arial"/>
                <a:cs typeface="Arial"/>
              </a:rPr>
              <a:t>may</a:t>
            </a:r>
            <a:r>
              <a:rPr sz="1400" spc="-25" dirty="0">
                <a:solidFill>
                  <a:srgbClr val="FFFFFF"/>
                </a:solidFill>
                <a:latin typeface="Arial"/>
                <a:cs typeface="Arial"/>
              </a:rPr>
              <a:t> </a:t>
            </a:r>
            <a:r>
              <a:rPr sz="1400" spc="-20" dirty="0">
                <a:solidFill>
                  <a:srgbClr val="FFFFFF"/>
                </a:solidFill>
                <a:latin typeface="Arial"/>
                <a:cs typeface="Arial"/>
              </a:rPr>
              <a:t>have</a:t>
            </a:r>
            <a:endParaRPr sz="1400" dirty="0">
              <a:latin typeface="Arial"/>
              <a:cs typeface="Arial"/>
            </a:endParaRPr>
          </a:p>
        </p:txBody>
      </p:sp>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7812023" y="260604"/>
            <a:ext cx="979170" cy="9784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extLst>
                <a:ext uri="{28A0092B-C50C-407E-A947-70E740481C1C}">
                  <a14:useLocalDpi xmlns:a14="http://schemas.microsoft.com/office/drawing/2010/main"/>
                </a:ext>
              </a:extLst>
            </a:blip>
            <a:stretch>
              <a:fillRect/>
            </a:stretch>
          </p:blipFill>
          <p:spPr>
            <a:xfrm>
              <a:off x="4000500" y="0"/>
              <a:ext cx="5143500" cy="6857998"/>
            </a:xfrm>
            <a:prstGeom prst="rect">
              <a:avLst/>
            </a:prstGeom>
          </p:spPr>
        </p:pic>
        <p:sp>
          <p:nvSpPr>
            <p:cNvPr id="4" name="object 4"/>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grpSp>
      <p:sp>
        <p:nvSpPr>
          <p:cNvPr id="5" name="object 5"/>
          <p:cNvSpPr txBox="1"/>
          <p:nvPr/>
        </p:nvSpPr>
        <p:spPr>
          <a:xfrm>
            <a:off x="441690" y="1459673"/>
            <a:ext cx="2453910" cy="566822"/>
          </a:xfrm>
          <a:prstGeom prst="rect">
            <a:avLst/>
          </a:prstGeom>
        </p:spPr>
        <p:txBody>
          <a:bodyPr vert="horz" wrap="square" lIns="0" tIns="12700" rIns="0" bIns="0" rtlCol="0">
            <a:spAutoFit/>
          </a:bodyPr>
          <a:lstStyle/>
          <a:p>
            <a:pPr marL="12700">
              <a:lnSpc>
                <a:spcPct val="100000"/>
              </a:lnSpc>
              <a:spcBef>
                <a:spcPts val="100"/>
              </a:spcBef>
            </a:pPr>
            <a:r>
              <a:rPr sz="3600" b="1" spc="-10" dirty="0">
                <a:solidFill>
                  <a:srgbClr val="FFFFFF"/>
                </a:solidFill>
                <a:latin typeface="Arial"/>
                <a:cs typeface="Arial"/>
              </a:rPr>
              <a:t>Fencing</a:t>
            </a:r>
            <a:endParaRPr sz="3600" dirty="0">
              <a:latin typeface="Arial"/>
              <a:cs typeface="Arial"/>
            </a:endParaRPr>
          </a:p>
        </p:txBody>
      </p:sp>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7812023" y="260604"/>
            <a:ext cx="979170" cy="978408"/>
          </a:xfrm>
          <a:prstGeom prst="rect">
            <a:avLst/>
          </a:prstGeom>
        </p:spPr>
      </p:pic>
      <p:sp>
        <p:nvSpPr>
          <p:cNvPr id="8" name="object 6">
            <a:extLst>
              <a:ext uri="{FF2B5EF4-FFF2-40B4-BE49-F238E27FC236}">
                <a16:creationId xmlns:a16="http://schemas.microsoft.com/office/drawing/2014/main" id="{62D63EE0-DAC1-7A39-CBEB-DFE5469ED777}"/>
              </a:ext>
            </a:extLst>
          </p:cNvPr>
          <p:cNvSpPr txBox="1"/>
          <p:nvPr/>
        </p:nvSpPr>
        <p:spPr>
          <a:xfrm>
            <a:off x="474218" y="2622550"/>
            <a:ext cx="3004185" cy="2192267"/>
          </a:xfrm>
          <a:prstGeom prst="rect">
            <a:avLst/>
          </a:prstGeom>
        </p:spPr>
        <p:txBody>
          <a:bodyPr vert="horz" wrap="square" lIns="0" tIns="12065" rIns="0" bIns="0" rtlCol="0">
            <a:spAutoFit/>
          </a:bodyPr>
          <a:lstStyle/>
          <a:p>
            <a:pPr marL="12700" marR="5080">
              <a:lnSpc>
                <a:spcPct val="100000"/>
              </a:lnSpc>
              <a:spcBef>
                <a:spcPts val="95"/>
              </a:spcBef>
            </a:pPr>
            <a:r>
              <a:rPr lang="en-US" sz="1400" spc="-20" dirty="0">
                <a:solidFill>
                  <a:srgbClr val="FFFFFF"/>
                </a:solidFill>
                <a:latin typeface="Arial"/>
                <a:cs typeface="Arial"/>
              </a:rPr>
              <a:t>Fencing takes place on-site and is an excellent opportunity for students of all ages to learn French in a safe and fun environment, as well as learn about the safety and the equipment. </a:t>
            </a:r>
          </a:p>
          <a:p>
            <a:pPr marL="12700" marR="5080">
              <a:lnSpc>
                <a:spcPct val="100000"/>
              </a:lnSpc>
              <a:spcBef>
                <a:spcPts val="95"/>
              </a:spcBef>
            </a:pPr>
            <a:endParaRPr lang="en-US" sz="1400" spc="-20" dirty="0">
              <a:solidFill>
                <a:srgbClr val="FFFFFF"/>
              </a:solidFill>
              <a:latin typeface="Arial"/>
              <a:cs typeface="Arial"/>
            </a:endParaRPr>
          </a:p>
          <a:p>
            <a:pPr marL="12700" marR="5080">
              <a:lnSpc>
                <a:spcPct val="100000"/>
              </a:lnSpc>
              <a:spcBef>
                <a:spcPts val="95"/>
              </a:spcBef>
            </a:pPr>
            <a:r>
              <a:rPr lang="en-US" sz="1400" spc="-20" dirty="0">
                <a:solidFill>
                  <a:srgbClr val="FFFFFF"/>
                </a:solidFill>
                <a:latin typeface="Arial"/>
                <a:cs typeface="Arial"/>
              </a:rPr>
              <a:t>This activity also encourages the students to </a:t>
            </a:r>
            <a:r>
              <a:rPr lang="en-GB" sz="1400" spc="-20" dirty="0">
                <a:solidFill>
                  <a:srgbClr val="FFFFFF"/>
                </a:solidFill>
                <a:latin typeface="Arial"/>
                <a:cs typeface="Arial"/>
              </a:rPr>
              <a:t>practise</a:t>
            </a:r>
            <a:r>
              <a:rPr lang="en-US" sz="1400" spc="-20" dirty="0">
                <a:solidFill>
                  <a:srgbClr val="FFFFFF"/>
                </a:solidFill>
                <a:latin typeface="Arial"/>
                <a:cs typeface="Arial"/>
              </a:rPr>
              <a:t> new phrases in French as well as enjoying the fencing itself.</a:t>
            </a:r>
            <a:endParaRPr sz="1400"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extLst>
                <a:ext uri="{28A0092B-C50C-407E-A947-70E740481C1C}">
                  <a14:useLocalDpi xmlns:a14="http://schemas.microsoft.com/office/drawing/2010/main"/>
                </a:ext>
              </a:extLst>
            </a:blip>
            <a:stretch>
              <a:fillRect/>
            </a:stretch>
          </p:blipFill>
          <p:spPr>
            <a:xfrm>
              <a:off x="4015740" y="0"/>
              <a:ext cx="5128260" cy="6857998"/>
            </a:xfrm>
            <a:prstGeom prst="rect">
              <a:avLst/>
            </a:prstGeom>
          </p:spPr>
        </p:pic>
        <p:sp>
          <p:nvSpPr>
            <p:cNvPr id="4" name="object 4"/>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grpSp>
      <p:sp>
        <p:nvSpPr>
          <p:cNvPr id="5" name="object 5"/>
          <p:cNvSpPr txBox="1"/>
          <p:nvPr/>
        </p:nvSpPr>
        <p:spPr>
          <a:xfrm>
            <a:off x="416307" y="1447800"/>
            <a:ext cx="2430526" cy="566822"/>
          </a:xfrm>
          <a:prstGeom prst="rect">
            <a:avLst/>
          </a:prstGeom>
        </p:spPr>
        <p:txBody>
          <a:bodyPr vert="horz" wrap="square" lIns="0" tIns="12700" rIns="0" bIns="0" rtlCol="0">
            <a:spAutoFit/>
          </a:bodyPr>
          <a:lstStyle/>
          <a:p>
            <a:pPr marL="12700">
              <a:lnSpc>
                <a:spcPct val="100000"/>
              </a:lnSpc>
              <a:spcBef>
                <a:spcPts val="100"/>
              </a:spcBef>
            </a:pPr>
            <a:r>
              <a:rPr sz="3600" b="1" spc="-10" dirty="0">
                <a:solidFill>
                  <a:srgbClr val="FFFFFF"/>
                </a:solidFill>
                <a:latin typeface="Arial"/>
                <a:cs typeface="Arial"/>
              </a:rPr>
              <a:t>Archery</a:t>
            </a:r>
            <a:endParaRPr sz="3600" dirty="0">
              <a:latin typeface="Arial"/>
              <a:cs typeface="Arial"/>
            </a:endParaRPr>
          </a:p>
        </p:txBody>
      </p:sp>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7812023" y="260604"/>
            <a:ext cx="979170" cy="978408"/>
          </a:xfrm>
          <a:prstGeom prst="rect">
            <a:avLst/>
          </a:prstGeom>
        </p:spPr>
      </p:pic>
      <p:sp>
        <p:nvSpPr>
          <p:cNvPr id="7" name="object 6">
            <a:extLst>
              <a:ext uri="{FF2B5EF4-FFF2-40B4-BE49-F238E27FC236}">
                <a16:creationId xmlns:a16="http://schemas.microsoft.com/office/drawing/2014/main" id="{76857BFF-0CA3-AE0B-EB19-4C59D1BE4181}"/>
              </a:ext>
            </a:extLst>
          </p:cNvPr>
          <p:cNvSpPr txBox="1"/>
          <p:nvPr/>
        </p:nvSpPr>
        <p:spPr>
          <a:xfrm>
            <a:off x="474218" y="2622550"/>
            <a:ext cx="3004185" cy="1304844"/>
          </a:xfrm>
          <a:prstGeom prst="rect">
            <a:avLst/>
          </a:prstGeom>
        </p:spPr>
        <p:txBody>
          <a:bodyPr vert="horz" wrap="square" lIns="0" tIns="12065" rIns="0" bIns="0" rtlCol="0">
            <a:spAutoFit/>
          </a:bodyPr>
          <a:lstStyle/>
          <a:p>
            <a:pPr marL="12700" marR="5080">
              <a:lnSpc>
                <a:spcPct val="100000"/>
              </a:lnSpc>
              <a:spcBef>
                <a:spcPts val="95"/>
              </a:spcBef>
            </a:pPr>
            <a:r>
              <a:rPr lang="en-US" sz="1400" spc="-20" dirty="0">
                <a:solidFill>
                  <a:srgbClr val="FFFFFF"/>
                </a:solidFill>
                <a:latin typeface="Arial"/>
                <a:cs typeface="Arial"/>
              </a:rPr>
              <a:t>Students of all ages and abilities will enjoy learning the basics of archery in this fun activity led in French by your animateurs. Understand the safety aspects and tips on aiming in a safe environment.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extLst>
                <a:ext uri="{28A0092B-C50C-407E-A947-70E740481C1C}">
                  <a14:useLocalDpi xmlns:a14="http://schemas.microsoft.com/office/drawing/2010/main"/>
                </a:ext>
              </a:extLst>
            </a:blip>
            <a:stretch>
              <a:fillRect/>
            </a:stretch>
          </p:blipFill>
          <p:spPr>
            <a:xfrm>
              <a:off x="4000500" y="0"/>
              <a:ext cx="5143500" cy="6857998"/>
            </a:xfrm>
            <a:prstGeom prst="rect">
              <a:avLst/>
            </a:prstGeom>
          </p:spPr>
        </p:pic>
        <p:sp>
          <p:nvSpPr>
            <p:cNvPr id="4" name="object 4"/>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grpSp>
      <p:sp>
        <p:nvSpPr>
          <p:cNvPr id="5" name="object 5"/>
          <p:cNvSpPr txBox="1"/>
          <p:nvPr/>
        </p:nvSpPr>
        <p:spPr>
          <a:xfrm>
            <a:off x="405983" y="1243928"/>
            <a:ext cx="2317750" cy="1120820"/>
          </a:xfrm>
          <a:prstGeom prst="rect">
            <a:avLst/>
          </a:prstGeom>
        </p:spPr>
        <p:txBody>
          <a:bodyPr vert="horz" wrap="square" lIns="0" tIns="12700" rIns="0" bIns="0" rtlCol="0">
            <a:spAutoFit/>
          </a:bodyPr>
          <a:lstStyle/>
          <a:p>
            <a:pPr marL="12700">
              <a:lnSpc>
                <a:spcPct val="100000"/>
              </a:lnSpc>
              <a:spcBef>
                <a:spcPts val="100"/>
              </a:spcBef>
            </a:pPr>
            <a:r>
              <a:rPr sz="3600" b="1" dirty="0">
                <a:solidFill>
                  <a:srgbClr val="FFFFFF"/>
                </a:solidFill>
                <a:latin typeface="Arial"/>
                <a:cs typeface="Arial"/>
              </a:rPr>
              <a:t>Climbing</a:t>
            </a:r>
            <a:r>
              <a:rPr sz="3600" b="1" spc="-20" dirty="0">
                <a:solidFill>
                  <a:srgbClr val="FFFFFF"/>
                </a:solidFill>
                <a:latin typeface="Arial"/>
                <a:cs typeface="Arial"/>
              </a:rPr>
              <a:t> wall</a:t>
            </a:r>
            <a:endParaRPr sz="3600" dirty="0">
              <a:latin typeface="Arial"/>
              <a:cs typeface="Arial"/>
            </a:endParaRPr>
          </a:p>
        </p:txBody>
      </p:sp>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7812023" y="260604"/>
            <a:ext cx="979170" cy="978408"/>
          </a:xfrm>
          <a:prstGeom prst="rect">
            <a:avLst/>
          </a:prstGeom>
        </p:spPr>
      </p:pic>
      <p:sp>
        <p:nvSpPr>
          <p:cNvPr id="7" name="object 6">
            <a:extLst>
              <a:ext uri="{FF2B5EF4-FFF2-40B4-BE49-F238E27FC236}">
                <a16:creationId xmlns:a16="http://schemas.microsoft.com/office/drawing/2014/main" id="{0E2C3387-54EB-E12E-B09A-F1811F2F4DCC}"/>
              </a:ext>
            </a:extLst>
          </p:cNvPr>
          <p:cNvSpPr txBox="1"/>
          <p:nvPr/>
        </p:nvSpPr>
        <p:spPr>
          <a:xfrm>
            <a:off x="474218" y="2622550"/>
            <a:ext cx="3004185" cy="2192267"/>
          </a:xfrm>
          <a:prstGeom prst="rect">
            <a:avLst/>
          </a:prstGeom>
        </p:spPr>
        <p:txBody>
          <a:bodyPr vert="horz" wrap="square" lIns="0" tIns="12065" rIns="0" bIns="0" rtlCol="0">
            <a:spAutoFit/>
          </a:bodyPr>
          <a:lstStyle/>
          <a:p>
            <a:pPr marL="12700" marR="5080">
              <a:lnSpc>
                <a:spcPct val="100000"/>
              </a:lnSpc>
              <a:spcBef>
                <a:spcPts val="95"/>
              </a:spcBef>
            </a:pPr>
            <a:r>
              <a:rPr lang="en-US" sz="1400" spc="-20" dirty="0">
                <a:solidFill>
                  <a:srgbClr val="FFFFFF"/>
                </a:solidFill>
                <a:latin typeface="Arial"/>
                <a:cs typeface="Arial"/>
              </a:rPr>
              <a:t>Climbing sessions take place at the Centre's own climbing wall which is suitable for students of any age. After issuing equipment and explaining the safety procedures, the students will climb various paths on the wall. </a:t>
            </a:r>
          </a:p>
          <a:p>
            <a:pPr marL="12700" marR="5080">
              <a:lnSpc>
                <a:spcPct val="100000"/>
              </a:lnSpc>
              <a:spcBef>
                <a:spcPts val="95"/>
              </a:spcBef>
            </a:pPr>
            <a:endParaRPr lang="en-US" sz="1400" spc="-20" dirty="0">
              <a:solidFill>
                <a:srgbClr val="FFFFFF"/>
              </a:solidFill>
              <a:latin typeface="Arial"/>
              <a:cs typeface="Arial"/>
            </a:endParaRPr>
          </a:p>
          <a:p>
            <a:pPr marL="12700" marR="5080">
              <a:lnSpc>
                <a:spcPct val="100000"/>
              </a:lnSpc>
              <a:spcBef>
                <a:spcPts val="95"/>
              </a:spcBef>
            </a:pPr>
            <a:r>
              <a:rPr lang="en-US" sz="1400" spc="-20" dirty="0">
                <a:solidFill>
                  <a:srgbClr val="FFFFFF"/>
                </a:solidFill>
                <a:latin typeface="Arial"/>
                <a:cs typeface="Arial"/>
              </a:rPr>
              <a:t>They will use commands in French to each other and will learn French words for movements and parts of the body.</a:t>
            </a:r>
            <a:endParaRPr sz="1400" dirty="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905</Words>
  <Application>Microsoft Office PowerPoint</Application>
  <PresentationFormat>On-screen Show (4:3)</PresentationFormat>
  <Paragraphs>79</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Arial</vt:lpstr>
      <vt:lpstr>Calibri</vt:lpstr>
      <vt:lpstr>Wingdings</vt:lpstr>
      <vt:lpstr>Office Theme</vt:lpstr>
      <vt:lpstr>Your trip to Château de la Baudonnière</vt:lpstr>
      <vt:lpstr>We help students reach new heights</vt:lpstr>
      <vt:lpstr>You’re in safe hands</vt:lpstr>
      <vt:lpstr>Welcome to the Château!</vt:lpstr>
      <vt:lpstr>Meet your animateur</vt:lpstr>
      <vt:lpstr>Food &amp; dining</vt:lpstr>
      <vt:lpstr>PowerPoint Presentation</vt:lpstr>
      <vt:lpstr>PowerPoint Presentation</vt:lpstr>
      <vt:lpstr>PowerPoint Presentation</vt:lpstr>
      <vt:lpstr>PowerPoint Presentation</vt:lpstr>
      <vt:lpstr>PowerPoint Presentation</vt:lpstr>
      <vt:lpstr>PowerPoint Presentation</vt:lpstr>
      <vt:lpstr>Bread making</vt:lpstr>
      <vt:lpstr>Goat cheese farm</vt:lpstr>
      <vt:lpstr>Market mission</vt:lpstr>
      <vt:lpstr>Mont Saint- Michel</vt:lpstr>
      <vt:lpstr>Avranches town trail</vt:lpstr>
      <vt:lpstr>Bayeux Tapestry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Normandy</dc:title>
  <dc:creator>Voyager School Travel;Sam Taylor (Digital Marketing Assistant)</dc:creator>
  <cp:lastModifiedBy>Emma Heasman</cp:lastModifiedBy>
  <cp:revision>9</cp:revision>
  <dcterms:created xsi:type="dcterms:W3CDTF">2024-04-03T10:25:28Z</dcterms:created>
  <dcterms:modified xsi:type="dcterms:W3CDTF">2025-05-13T10:15:33Z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2024-04-03T00:00:00Z</vt:filetime>
  </property>
  <property fmtid="{D5CDD505-2E9C-101B-9397-08002B2CF9AE}" pid="3" name="Creator">
    <vt:lpwstr>MicrosoftÂ® PowerPointÂ® 2019</vt:lpwstr>
  </property>
  <property fmtid="{D5CDD505-2E9C-101B-9397-08002B2CF9AE}" pid="4" name="LastSaved">
    <vt:filetime>2024-04-03T00:00:00Z</vt:filetime>
  </property>
  <property fmtid="{D5CDD505-2E9C-101B-9397-08002B2CF9AE}" pid="5" name="Producer">
    <vt:lpwstr>Adobe PDF Services</vt:lpwstr>
  </property>
</Properties>
</file>