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91" r:id="rId1"/>
  </p:sldMasterIdLst>
  <p:notesMasterIdLst>
    <p:notesMasterId r:id="rId11"/>
  </p:notesMasterIdLst>
  <p:sldIdLst>
    <p:sldId id="308" r:id="rId2"/>
    <p:sldId id="388" r:id="rId3"/>
    <p:sldId id="389" r:id="rId4"/>
    <p:sldId id="407" r:id="rId5"/>
    <p:sldId id="410" r:id="rId6"/>
    <p:sldId id="416" r:id="rId7"/>
    <p:sldId id="417" r:id="rId8"/>
    <p:sldId id="412" r:id="rId9"/>
    <p:sldId id="415" r:id="rId10"/>
  </p:sldIdLst>
  <p:sldSz cx="9144000" cy="6858000" type="screen4x3"/>
  <p:notesSz cx="6834188" cy="997902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39" autoAdjust="0"/>
  </p:normalViewPr>
  <p:slideViewPr>
    <p:cSldViewPr>
      <p:cViewPr varScale="1">
        <p:scale>
          <a:sx n="98" d="100"/>
          <a:sy n="98" d="100"/>
        </p:scale>
        <p:origin x="3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24/10/2023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5659F2-D8C9-47F3-85EA-B2EC83B8DDD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235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4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27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15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26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62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3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65310F4-0941-048E-86AC-7502FA4A07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466708"/>
              </p:ext>
            </p:extLst>
          </p:nvPr>
        </p:nvGraphicFramePr>
        <p:xfrm>
          <a:off x="0" y="1159669"/>
          <a:ext cx="9144000" cy="569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406320" imgH="7733160" progId="">
                  <p:embed/>
                </p:oleObj>
              </mc:Choice>
              <mc:Fallback>
                <p:oleObj r:id="rId3" imgW="12406320" imgH="773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59669"/>
                        <a:ext cx="9144000" cy="5698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7344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Sorrento </a:t>
            </a:r>
            <a:r>
              <a:rPr lang="en-GB" altLang="en-US" sz="4400" b="1">
                <a:solidFill>
                  <a:schemeClr val="bg1"/>
                </a:solidFill>
              </a:rPr>
              <a:t>&amp; Naples</a:t>
            </a:r>
            <a:endParaRPr lang="en-GB" altLang="en-US" sz="44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YYYY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32,000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39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ATOL protected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BBC6525-F31E-462B-BC4F-2D4BB4AD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85910"/>
            <a:ext cx="1531753" cy="52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A17A2A9-CD0E-CF14-D03F-3B585DE89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962505"/>
              </p:ext>
            </p:extLst>
          </p:nvPr>
        </p:nvGraphicFramePr>
        <p:xfrm>
          <a:off x="4006259" y="-34600"/>
          <a:ext cx="5193234" cy="693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45840" imgH="9282240" progId="">
                  <p:embed/>
                </p:oleObj>
              </mc:Choice>
              <mc:Fallback>
                <p:oleObj r:id="rId3" imgW="6945840" imgH="9282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6259" y="-34600"/>
                        <a:ext cx="5193234" cy="6938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Herculaneum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Located in the shadow of Mount Vesuvius, Herculaneum is the sister city of Pompeii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Herculaneum is a popular visit with our groups because it is better preserved than Pompeii as the city was buried in mud rather than volcanic ash—and it tends to draw fewer crowds</a:t>
            </a:r>
          </a:p>
        </p:txBody>
      </p:sp>
    </p:spTree>
    <p:extLst>
      <p:ext uri="{BB962C8B-B14F-4D97-AF65-F5344CB8AC3E}">
        <p14:creationId xmlns:p14="http://schemas.microsoft.com/office/powerpoint/2010/main" val="14089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12AE9-E758-ACFD-914C-D2B72FB6E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649" y="0"/>
            <a:ext cx="5145473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Pompeii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Once a thriving and sophisticated Roman city, Pompeii was buried under meters of ash and pumice after the catastrophic eruption of Mount Vesuvius in 79 A.D.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preserved site features excavated ruins of streets and houses that students can freely explore</a:t>
            </a:r>
          </a:p>
        </p:txBody>
      </p:sp>
    </p:spTree>
    <p:extLst>
      <p:ext uri="{BB962C8B-B14F-4D97-AF65-F5344CB8AC3E}">
        <p14:creationId xmlns:p14="http://schemas.microsoft.com/office/powerpoint/2010/main" val="16351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D9CCAA7-D6D0-1F5B-44D8-CB09DB6D5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081181"/>
              </p:ext>
            </p:extLst>
          </p:nvPr>
        </p:nvGraphicFramePr>
        <p:xfrm>
          <a:off x="4046916" y="-23787"/>
          <a:ext cx="5197995" cy="692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82480" imgH="9180720" progId="">
                  <p:embed/>
                </p:oleObj>
              </mc:Choice>
              <mc:Fallback>
                <p:oleObj r:id="rId3" imgW="6882480" imgH="9180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6916" y="-23787"/>
                        <a:ext cx="5197995" cy="6923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Ice Cream</a:t>
            </a:r>
          </a:p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Demonstration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This is one sweet experience!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Step inside an Italian gelateria where a gelato artisan will share the secrets behind creating this frozen treat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End the demonstration by t</a:t>
            </a:r>
            <a:r>
              <a:rPr lang="en-GB" sz="1400" b="0" dirty="0">
                <a:solidFill>
                  <a:schemeClr val="bg1"/>
                </a:solidFill>
              </a:rPr>
              <a:t>asting some for yourself</a:t>
            </a:r>
          </a:p>
        </p:txBody>
      </p:sp>
    </p:spTree>
    <p:extLst>
      <p:ext uri="{BB962C8B-B14F-4D97-AF65-F5344CB8AC3E}">
        <p14:creationId xmlns:p14="http://schemas.microsoft.com/office/powerpoint/2010/main" val="9163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7F54F-4AF1-BF63-53FD-E2EF705A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-1"/>
            <a:ext cx="5184576" cy="6910117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spc="-15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Capri boat tour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See the stunning island of Capri from the water on this mesmerising boat tour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Stop at various sights along the coast including Natural Arch, Statue of the </a:t>
            </a:r>
            <a:r>
              <a:rPr lang="en-GB" sz="1400" b="0" dirty="0" err="1">
                <a:solidFill>
                  <a:schemeClr val="bg1"/>
                </a:solidFill>
              </a:rPr>
              <a:t>Scugnizzo</a:t>
            </a:r>
            <a:r>
              <a:rPr lang="en-GB" sz="1400" b="0" dirty="0">
                <a:solidFill>
                  <a:schemeClr val="bg1"/>
                </a:solidFill>
              </a:rPr>
              <a:t> and Lighthouse of Punta </a:t>
            </a:r>
            <a:r>
              <a:rPr lang="en-GB" sz="1400" b="0">
                <a:solidFill>
                  <a:schemeClr val="bg1"/>
                </a:solidFill>
              </a:rPr>
              <a:t>Carena</a:t>
            </a:r>
            <a:endParaRPr lang="en-GB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EC696-6876-7B04-FE04-117AF9757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131" y="-1"/>
            <a:ext cx="5214389" cy="6949853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Napoli</a:t>
            </a:r>
          </a:p>
          <a:p>
            <a:pPr>
              <a:lnSpc>
                <a:spcPct val="80000"/>
              </a:lnSpc>
            </a:pPr>
            <a:r>
              <a:rPr lang="en-GB" sz="3600" b="1" spc="-150" dirty="0" err="1">
                <a:solidFill>
                  <a:schemeClr val="bg1"/>
                </a:solidFill>
              </a:rPr>
              <a:t>Sotterranea</a:t>
            </a:r>
            <a:endParaRPr lang="en-GB" sz="3600" b="1" spc="-15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Forty meters below the lively streets of the Historic Centre of Naples, you find a different world, unexplored, isolated by time, but deeply connected with the world above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Embark on a fascinating underground tour of a network of tunnels beneath Naples</a:t>
            </a:r>
          </a:p>
        </p:txBody>
      </p:sp>
    </p:spTree>
    <p:extLst>
      <p:ext uri="{BB962C8B-B14F-4D97-AF65-F5344CB8AC3E}">
        <p14:creationId xmlns:p14="http://schemas.microsoft.com/office/powerpoint/2010/main" val="69154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BDA31-68C0-38AC-3A1E-18D148E4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-1"/>
            <a:ext cx="5165025" cy="6884059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300" dirty="0">
                <a:solidFill>
                  <a:schemeClr val="bg1"/>
                </a:solidFill>
              </a:rPr>
              <a:t>Naples National Archaeological Museum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924944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This museum is a fantastic stop to complement your visit to Pompeii, with an array of mosaics, frescoes and artefacts from the ruins of Pompeii and Herculaneum on display</a:t>
            </a:r>
          </a:p>
        </p:txBody>
      </p:sp>
    </p:spTree>
    <p:extLst>
      <p:ext uri="{BB962C8B-B14F-4D97-AF65-F5344CB8AC3E}">
        <p14:creationId xmlns:p14="http://schemas.microsoft.com/office/powerpoint/2010/main" val="36638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527</Words>
  <Application>Microsoft Office PowerPoint</Application>
  <PresentationFormat>On-screen Show (4:3)</PresentationFormat>
  <Paragraphs>70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Wingdings</vt:lpstr>
      <vt:lpstr>Arial</vt:lpstr>
      <vt:lpstr>Calibri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Voyager School Travel</dc:creator>
  <cp:lastModifiedBy>Sam Taylor</cp:lastModifiedBy>
  <cp:revision>280</cp:revision>
  <dcterms:created xsi:type="dcterms:W3CDTF">2008-08-28T10:36:08Z</dcterms:created>
  <dcterms:modified xsi:type="dcterms:W3CDTF">2023-10-24T09:11:28Z</dcterms:modified>
</cp:coreProperties>
</file>