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42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54507-5174-411F-934F-D720CBCB2550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F3EE-64A9-4BF5-842C-0BD99406A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C8B2A-D986-4D99-A103-19125B17F99D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2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4218" y="1618234"/>
            <a:ext cx="276161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0771" y="5836158"/>
            <a:ext cx="1362455" cy="179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1179321"/>
            <a:ext cx="3558540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voyagerschooltravel.com/tours/hellenthal-german-language-immersion-school-trip/" TargetMode="External"/><Relationship Id="rId4" Type="http://schemas.openxmlformats.org/officeDocument/2006/relationships/hyperlink" Target="https://www.voyagerschooltravel.com/school-trips-to-france/pari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17371"/>
              <a:ext cx="9144000" cy="49406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2602865"/>
            </a:xfrm>
            <a:custGeom>
              <a:avLst/>
              <a:gdLst/>
              <a:ahLst/>
              <a:cxnLst/>
              <a:rect l="l" t="t" r="r" b="b"/>
              <a:pathLst>
                <a:path w="9144000" h="2602865">
                  <a:moveTo>
                    <a:pt x="9144000" y="0"/>
                  </a:moveTo>
                  <a:lnTo>
                    <a:pt x="0" y="0"/>
                  </a:lnTo>
                  <a:lnTo>
                    <a:pt x="0" y="2602639"/>
                  </a:lnTo>
                  <a:lnTo>
                    <a:pt x="9144000" y="2060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54" y="278638"/>
            <a:ext cx="601916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Your</a:t>
            </a:r>
            <a:r>
              <a:rPr sz="4400" spc="-70" dirty="0"/>
              <a:t> </a:t>
            </a:r>
            <a:r>
              <a:rPr sz="4400" dirty="0"/>
              <a:t>trip</a:t>
            </a:r>
            <a:r>
              <a:rPr sz="4400" spc="-60" dirty="0"/>
              <a:t> </a:t>
            </a:r>
            <a:r>
              <a:rPr sz="4400" dirty="0"/>
              <a:t>to</a:t>
            </a:r>
            <a:r>
              <a:rPr sz="4400" spc="-50" dirty="0"/>
              <a:t> </a:t>
            </a:r>
            <a:r>
              <a:rPr sz="4400" spc="-10" dirty="0"/>
              <a:t>Hellenthal, Germany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46354" y="1628139"/>
            <a:ext cx="2142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DD–DD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Simmerath</a:t>
            </a:r>
            <a:r>
              <a:rPr spc="-10" dirty="0"/>
              <a:t> </a:t>
            </a:r>
            <a:r>
              <a:rPr spc="-20" dirty="0"/>
              <a:t>Lake </a:t>
            </a:r>
            <a:r>
              <a:rPr dirty="0"/>
              <a:t>&amp;</a:t>
            </a:r>
            <a:r>
              <a:rPr spc="-55" dirty="0"/>
              <a:t> </a:t>
            </a:r>
            <a:r>
              <a:rPr dirty="0"/>
              <a:t>Urft</a:t>
            </a:r>
            <a:r>
              <a:rPr spc="-50" dirty="0"/>
              <a:t> </a:t>
            </a:r>
            <a:r>
              <a:rPr spc="-25" dirty="0"/>
              <a:t>Dam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521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stunning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lake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there’s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opportunity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go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swimming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bask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sun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walk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impressive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Urft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amazing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views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Boat</a:t>
            </a:r>
            <a:r>
              <a:rPr spc="-90" dirty="0"/>
              <a:t> </a:t>
            </a:r>
            <a:r>
              <a:rPr spc="-20" dirty="0"/>
              <a:t>trip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997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beautiful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lake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surrounding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greenery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taking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water!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123189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Board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enjoy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cruise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along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expansive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lake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valleys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6220" y="0"/>
            <a:ext cx="509778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62255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6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Eiscafé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69367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inside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German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ice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cream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shop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wonderful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practise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ordering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German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enjoy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delicious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ice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cream!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Monschau toboggan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6100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charming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town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Monschau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whizz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winding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hills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Eifel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toboggan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slide.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167" y="0"/>
            <a:ext cx="5132832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Phantasialand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300990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whole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Phantasialnd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theme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combination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amusement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park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adventure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playground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(suitable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ages),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themes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giving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inspiration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zones: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Fantasy,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Deep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Africa,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Berlin,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Mexico,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Mystery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China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Town!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28" y="41"/>
            <a:ext cx="5148072" cy="68579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45" dirty="0"/>
              <a:t>Lindt</a:t>
            </a:r>
            <a:r>
              <a:rPr spc="-265" dirty="0"/>
              <a:t> </a:t>
            </a:r>
            <a:r>
              <a:rPr spc="-135" dirty="0"/>
              <a:t>Chocolate </a:t>
            </a:r>
            <a:r>
              <a:rPr spc="-10" dirty="0"/>
              <a:t>Museum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956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667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Satisfy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sweet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tooth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Lindt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Chocolate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Cologne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Golden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Ticket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grants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course,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delicious samples!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4762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harvesting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cocoa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behind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chocolate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2128" y="0"/>
            <a:ext cx="507187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Cologne Cathedral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9115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inside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Germany’s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famous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landmarks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marvel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feat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500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making!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7832" y="5562600"/>
            <a:ext cx="64833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on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2778" y="1524000"/>
            <a:ext cx="5838444" cy="3538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21196B46-6996-320A-FE25-BF9700958DCD}"/>
              </a:ext>
            </a:extLst>
          </p:cNvPr>
          <p:cNvSpPr txBox="1"/>
          <p:nvPr/>
        </p:nvSpPr>
        <p:spPr>
          <a:xfrm>
            <a:off x="2685104" y="6247892"/>
            <a:ext cx="377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5"/>
              </a:rPr>
              <a:t>Click here for more information about the trip!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761615" cy="23056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10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3241801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35,000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2089404"/>
            <a:ext cx="3286125" cy="329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child’s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ABTA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ATOL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ABTOT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Forum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(STF)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8450" marR="436245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(LOtC)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Badge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AAIAC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Adventuremark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1629155"/>
            <a:ext cx="1360169" cy="4692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550" y="553212"/>
            <a:ext cx="1535429" cy="7170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286B841-74AC-6552-27D1-EF3E87005EF9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79FA1027-1873-FCAF-B746-22F77CB8F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E5549F-9E73-1796-D970-AD6E016B7A41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001506" y="0"/>
              <a:ext cx="142875" cy="1371600"/>
            </a:xfrm>
            <a:custGeom>
              <a:avLst/>
              <a:gdLst/>
              <a:ahLst/>
              <a:cxnLst/>
              <a:rect l="l" t="t" r="r" b="b"/>
              <a:pathLst>
                <a:path w="142875" h="1371600">
                  <a:moveTo>
                    <a:pt x="142494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42494" y="1371600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008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1506" y="1371600"/>
              <a:ext cx="142875" cy="5486400"/>
            </a:xfrm>
            <a:custGeom>
              <a:avLst/>
              <a:gdLst/>
              <a:ahLst/>
              <a:cxnLst/>
              <a:rect l="l" t="t" r="r" b="b"/>
              <a:pathLst>
                <a:path w="142875" h="5486400">
                  <a:moveTo>
                    <a:pt x="142494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142494" y="5486400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5664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928" y="0"/>
              <a:ext cx="5148072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963167"/>
            <a:ext cx="3025775" cy="145224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dirty="0"/>
              <a:t>Welcome</a:t>
            </a:r>
            <a:r>
              <a:rPr spc="-125" dirty="0"/>
              <a:t> </a:t>
            </a:r>
            <a:r>
              <a:rPr spc="-25" dirty="0"/>
              <a:t>to </a:t>
            </a:r>
            <a:r>
              <a:rPr dirty="0"/>
              <a:t>the </a:t>
            </a:r>
            <a:r>
              <a:rPr spc="-10" dirty="0"/>
              <a:t>Hellenthal centre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3009900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113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residential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immersion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North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Rhine-Westphalia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near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stunning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Eifel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Park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boasts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all-weather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ropes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housed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huge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open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barn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giant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swing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stunning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surrounding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woodland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6B070-C5AD-E839-A3DA-77C14354C14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7162F-7E42-14DE-6291-AFFEA6BA6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626"/>
            <a:ext cx="9148381" cy="59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around a person wearing harness&#10;&#10;Description automatically generated">
            <a:extLst>
              <a:ext uri="{FF2B5EF4-FFF2-40B4-BE49-F238E27FC236}">
                <a16:creationId xmlns:a16="http://schemas.microsoft.com/office/drawing/2014/main" id="{09EB2FAC-D8E1-48E2-5FAA-F45C87A439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r="43493"/>
          <a:stretch/>
        </p:blipFill>
        <p:spPr>
          <a:xfrm flipH="1">
            <a:off x="4197517" y="7536"/>
            <a:ext cx="4953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8791193" cy="6858000"/>
            <a:chOff x="0" y="0"/>
            <a:chExt cx="8791193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1850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Meet </a:t>
            </a:r>
            <a:r>
              <a:rPr spc="-20" dirty="0"/>
              <a:t>your </a:t>
            </a:r>
            <a:r>
              <a:rPr spc="-10" dirty="0"/>
              <a:t>betreuer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4218" y="2622550"/>
            <a:ext cx="28448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our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native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German-speaking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betreuers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trip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3556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on-site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evening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entertainment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German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betreuers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challenge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yourselves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improve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German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speaking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comprehension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Team</a:t>
            </a:r>
            <a:r>
              <a:rPr spc="-225" dirty="0"/>
              <a:t> </a:t>
            </a:r>
            <a:r>
              <a:rPr spc="-10" dirty="0"/>
              <a:t>games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4218" y="2622550"/>
            <a:ext cx="299021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Participate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variety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team-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initiative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led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German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betreuer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Build</a:t>
            </a:r>
            <a:r>
              <a:rPr spc="-45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spc="-25" dirty="0"/>
              <a:t>car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8417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classmates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design, build—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drive—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car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repurposed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materials!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5880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track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race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fastest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car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crowned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victorious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Adventure</a:t>
            </a:r>
            <a:r>
              <a:rPr spc="-20" dirty="0"/>
              <a:t> </a:t>
            </a:r>
            <a:r>
              <a:rPr spc="-25" dirty="0"/>
              <a:t>day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67081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955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hostel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fantastic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site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huge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activities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climbing,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ropes, archery,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giant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swings,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GPS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orienteering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more!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betreuers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thrilling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German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ropes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Slacklining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swing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Ladder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climbing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German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games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836</Words>
  <Application>Microsoft Office PowerPoint</Application>
  <PresentationFormat>On-screen Show (4:3)</PresentationFormat>
  <Paragraphs>94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Wingdings</vt:lpstr>
      <vt:lpstr>Office Theme</vt:lpstr>
      <vt:lpstr>Your trip to Hellenthal, Germany</vt:lpstr>
      <vt:lpstr>We help students reach new heights</vt:lpstr>
      <vt:lpstr>You’re in safe hands</vt:lpstr>
      <vt:lpstr>Welcome to the Hellenthal centre</vt:lpstr>
      <vt:lpstr>PowerPoint Presentation</vt:lpstr>
      <vt:lpstr>Meet your betreuer</vt:lpstr>
      <vt:lpstr>Team games</vt:lpstr>
      <vt:lpstr>Build a car</vt:lpstr>
      <vt:lpstr>Adventure day</vt:lpstr>
      <vt:lpstr>Simmerath Lake &amp; Urft Dam</vt:lpstr>
      <vt:lpstr>Boat trip</vt:lpstr>
      <vt:lpstr>Eiscafé</vt:lpstr>
      <vt:lpstr>Monschau toboggan</vt:lpstr>
      <vt:lpstr>Phantasialand</vt:lpstr>
      <vt:lpstr>Lindt Chocolate Museum</vt:lpstr>
      <vt:lpstr>Cologne Cathedral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Opal Coast</dc:title>
  <dc:creator>Voyager School Travel;Sam Taylor (Digital Marketing Assistant)</dc:creator>
  <cp:lastModifiedBy>Emma Heasman</cp:lastModifiedBy>
  <cp:revision>3</cp:revision>
  <dcterms:created xsi:type="dcterms:W3CDTF">2024-04-03T10:12:59Z</dcterms:created>
  <dcterms:modified xsi:type="dcterms:W3CDTF">2024-04-04T08:51:52Z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