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18" y="1179321"/>
            <a:ext cx="3025140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yagerschooltravel.com/about-us/our-accreditation/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59884"/>
              <a:ext cx="9143771" cy="56980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2602865"/>
            </a:xfrm>
            <a:custGeom>
              <a:avLst/>
              <a:gdLst/>
              <a:ahLst/>
              <a:cxnLst/>
              <a:rect l="l" t="t" r="r" b="b"/>
              <a:pathLst>
                <a:path w="9144000" h="2602865">
                  <a:moveTo>
                    <a:pt x="9144000" y="0"/>
                  </a:moveTo>
                  <a:lnTo>
                    <a:pt x="0" y="0"/>
                  </a:lnTo>
                  <a:lnTo>
                    <a:pt x="0" y="2602639"/>
                  </a:lnTo>
                  <a:lnTo>
                    <a:pt x="9144000" y="2060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354" y="278638"/>
            <a:ext cx="489966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400" spc="-50" dirty="0"/>
              <a:t>Your</a:t>
            </a:r>
            <a:r>
              <a:rPr sz="4400" spc="-165" dirty="0"/>
              <a:t> </a:t>
            </a:r>
            <a:r>
              <a:rPr sz="4400" dirty="0"/>
              <a:t>trip</a:t>
            </a:r>
            <a:r>
              <a:rPr sz="4400" spc="-155" dirty="0"/>
              <a:t> </a:t>
            </a:r>
            <a:r>
              <a:rPr sz="4400" spc="-25" dirty="0"/>
              <a:t>to </a:t>
            </a:r>
            <a:r>
              <a:rPr sz="4400" dirty="0"/>
              <a:t>Sorrento</a:t>
            </a:r>
            <a:r>
              <a:rPr sz="4400" spc="-90" dirty="0"/>
              <a:t> </a:t>
            </a:r>
            <a:r>
              <a:rPr sz="4400" dirty="0"/>
              <a:t>&amp;</a:t>
            </a:r>
            <a:r>
              <a:rPr sz="4400" spc="-95" dirty="0"/>
              <a:t> </a:t>
            </a:r>
            <a:r>
              <a:rPr sz="4400" spc="-10" dirty="0"/>
              <a:t>Naples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546354" y="1628139"/>
            <a:ext cx="213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DD–DD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YYYY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761615" cy="23056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55"/>
              </a:spcBef>
            </a:pPr>
            <a:r>
              <a:rPr sz="4400" dirty="0"/>
              <a:t>We</a:t>
            </a:r>
            <a:r>
              <a:rPr sz="4400" spc="-105" dirty="0"/>
              <a:t> </a:t>
            </a:r>
            <a:r>
              <a:rPr sz="4400" spc="-20" dirty="0"/>
              <a:t>help </a:t>
            </a:r>
            <a:r>
              <a:rPr sz="4400" spc="-10" dirty="0"/>
              <a:t>students </a:t>
            </a:r>
            <a:r>
              <a:rPr sz="4400" dirty="0"/>
              <a:t>reach</a:t>
            </a:r>
            <a:r>
              <a:rPr sz="4400" spc="-110" dirty="0"/>
              <a:t> </a:t>
            </a:r>
            <a:r>
              <a:rPr sz="4400" spc="-25" dirty="0"/>
              <a:t>new </a:t>
            </a:r>
            <a:r>
              <a:rPr sz="4400" spc="-10" dirty="0"/>
              <a:t>heights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3241801"/>
            <a:ext cx="31902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Voyager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specialises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genuine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benefit.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3244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32,000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94386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400" spc="-40" dirty="0"/>
              <a:t>You’re</a:t>
            </a:r>
            <a:r>
              <a:rPr sz="4400" spc="-254" dirty="0"/>
              <a:t> </a:t>
            </a:r>
            <a:r>
              <a:rPr sz="4400" spc="-25" dirty="0"/>
              <a:t>in</a:t>
            </a:r>
            <a:endParaRPr sz="4400"/>
          </a:p>
          <a:p>
            <a:pPr marL="12700">
              <a:lnSpc>
                <a:spcPts val="4750"/>
              </a:lnSpc>
            </a:pPr>
            <a:r>
              <a:rPr sz="4400" dirty="0"/>
              <a:t>safe</a:t>
            </a:r>
            <a:r>
              <a:rPr sz="4400" spc="-100" dirty="0"/>
              <a:t> </a:t>
            </a:r>
            <a:r>
              <a:rPr sz="4400" spc="-10" dirty="0"/>
              <a:t>hands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2089404"/>
            <a:ext cx="3286125" cy="3293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child’s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"/>
              <a:tabLst>
                <a:tab pos="297815" algn="l"/>
              </a:tabLst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ABTA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ATOL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ABTOT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Forum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(STF)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8450" marR="436245" indent="-285750">
              <a:lnSpc>
                <a:spcPct val="15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(LOtC)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Badge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AAIAC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Adventuremark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1629155"/>
            <a:ext cx="1360169" cy="46923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4550" y="553212"/>
            <a:ext cx="1535429" cy="7170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8915D3-6AA3-257F-4E64-A7B6C3357B70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373D48D5-B00D-4F0B-57F0-10768BBC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31F147-ABBE-8E8D-EDE0-BBD1A8496CE1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6596" y="0"/>
            <a:ext cx="5137404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Herculaneum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3527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shadow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Mount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Vesuvius,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Herculaneum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sister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city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Pompeii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7429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Herculaneum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popular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better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preserved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Pompeii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city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buried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rather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volcanic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ash—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tends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draw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fewer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crowds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5552" y="0"/>
            <a:ext cx="5108448" cy="68534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Pompeii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300926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445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sophisticated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Roman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city,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Pompeii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buried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meters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pumice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catastrophic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eruption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Mount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Vesuvius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79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A.D.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preserved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r>
              <a:rPr sz="14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excavated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ruins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streets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houses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freely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6982" y="0"/>
            <a:ext cx="5097018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0" dirty="0"/>
              <a:t>Ice</a:t>
            </a:r>
            <a:r>
              <a:rPr spc="-310" dirty="0"/>
              <a:t> </a:t>
            </a:r>
            <a:r>
              <a:rPr spc="-10" dirty="0"/>
              <a:t>Cream </a:t>
            </a:r>
            <a:r>
              <a:rPr spc="-140" dirty="0"/>
              <a:t>Demonstration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4259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sweet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inside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Italian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gelateria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gelato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artisan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secrets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behind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creating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frozen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32829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demonstration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tasting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yourself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46" y="0"/>
            <a:ext cx="5004054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618234"/>
            <a:ext cx="3036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Capri</a:t>
            </a:r>
            <a:r>
              <a:rPr spc="-270" dirty="0"/>
              <a:t> </a:t>
            </a:r>
            <a:r>
              <a:rPr spc="-135" dirty="0"/>
              <a:t>boat</a:t>
            </a:r>
            <a:r>
              <a:rPr spc="-270" dirty="0"/>
              <a:t> </a:t>
            </a:r>
            <a:r>
              <a:rPr spc="-75" dirty="0"/>
              <a:t>tour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7243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92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stunning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island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Capri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mesmerising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boat tour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various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sights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along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coast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Natural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Arch,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Statue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Scugnizzo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Lighthouse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Punta Carena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7838" y="2"/>
            <a:ext cx="5106162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Napoli </a:t>
            </a:r>
            <a:r>
              <a:rPr spc="-145" dirty="0"/>
              <a:t>Sotterranea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8132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176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meters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below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lively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streets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Historic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Naples,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world,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unexplored,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isolated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time,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deeply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connected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above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Embark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fascinating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underground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tour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tunnels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beneath Naples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8317" y="2"/>
            <a:ext cx="5075682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921000" cy="145224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 algn="just">
              <a:lnSpc>
                <a:spcPts val="3460"/>
              </a:lnSpc>
              <a:spcBef>
                <a:spcPts val="930"/>
              </a:spcBef>
            </a:pPr>
            <a:r>
              <a:rPr spc="-390" dirty="0"/>
              <a:t>Naples</a:t>
            </a:r>
            <a:r>
              <a:rPr spc="165" dirty="0"/>
              <a:t> </a:t>
            </a:r>
            <a:r>
              <a:rPr spc="-285" dirty="0"/>
              <a:t>National </a:t>
            </a:r>
            <a:r>
              <a:rPr spc="-300" dirty="0"/>
              <a:t>Archaeological </a:t>
            </a:r>
            <a:r>
              <a:rPr spc="-310" dirty="0"/>
              <a:t>Museum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953766"/>
            <a:ext cx="296291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museum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fantastic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stop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complement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Pompeii,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array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mosaics,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frescoes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artefacts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ruins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Pompeii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Herculaneum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display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526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Your trip to Sorrento &amp; Naples</vt:lpstr>
      <vt:lpstr>We help students reach new heights</vt:lpstr>
      <vt:lpstr>You’re in safe hands</vt:lpstr>
      <vt:lpstr>Herculaneum</vt:lpstr>
      <vt:lpstr>Pompeii</vt:lpstr>
      <vt:lpstr>Ice Cream Demonstration</vt:lpstr>
      <vt:lpstr>Capri boat tour</vt:lpstr>
      <vt:lpstr>Napoli Sotterranea</vt:lpstr>
      <vt:lpstr>Naples National Archaeological Museum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Voyager School Travel</dc:creator>
  <cp:lastModifiedBy>Emma Heasman</cp:lastModifiedBy>
  <cp:revision>1</cp:revision>
  <dcterms:created xsi:type="dcterms:W3CDTF">2024-04-03T10:22:47Z</dcterms:created>
  <dcterms:modified xsi:type="dcterms:W3CDTF">2024-04-04T09:49:17Z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MicrosoftÂ® PowerPointÂ®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